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harts/chart1.xml" ContentType="application/vnd.openxmlformats-officedocument.drawingml.char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charts/chart2.xml" ContentType="application/vnd.openxmlformats-officedocument.drawingml.char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charts/chart3.xml" ContentType="application/vnd.openxmlformats-officedocument.drawingml.chart+xml"/>
  <Override PartName="/ppt/tags/tag50.xml" ContentType="application/vnd.openxmlformats-officedocument.presentationml.tags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4.xml" ContentType="application/vnd.openxmlformats-officedocument.them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charts/chart4.xml" ContentType="application/vnd.openxmlformats-officedocument.drawingml.chart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5.xml" ContentType="application/vnd.openxmlformats-officedocument.them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charts/chart5.xml" ContentType="application/vnd.openxmlformats-officedocument.drawingml.chart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6.xml" ContentType="application/vnd.openxmlformats-officedocument.them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charts/chart6.xml" ContentType="application/vnd.openxmlformats-officedocument.drawingml.char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7.xml" ContentType="application/vnd.openxmlformats-officedocument.them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charts/chart7.xml" ContentType="application/vnd.openxmlformats-officedocument.drawingml.char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8.xml" ContentType="application/vnd.openxmlformats-officedocument.them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charts/chart8.xml" ContentType="application/vnd.openxmlformats-officedocument.drawingml.chart+xml"/>
  <Override PartName="/ppt/theme/theme9.xml" ContentType="application/vnd.openxmlformats-officedocument.them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93" r:id="rId2"/>
    <p:sldMasterId id="2147483720" r:id="rId3"/>
    <p:sldMasterId id="2147483750" r:id="rId4"/>
    <p:sldMasterId id="2147483786" r:id="rId5"/>
    <p:sldMasterId id="2147483833" r:id="rId6"/>
    <p:sldMasterId id="2147483868" r:id="rId7"/>
    <p:sldMasterId id="2147483901" r:id="rId8"/>
  </p:sldMasterIdLst>
  <p:notesMasterIdLst>
    <p:notesMasterId r:id="rId58"/>
  </p:notesMasterIdLst>
  <p:sldIdLst>
    <p:sldId id="3858" r:id="rId9"/>
    <p:sldId id="3788" r:id="rId10"/>
    <p:sldId id="3688" r:id="rId11"/>
    <p:sldId id="3704" r:id="rId12"/>
    <p:sldId id="3826" r:id="rId13"/>
    <p:sldId id="3794" r:id="rId14"/>
    <p:sldId id="3830" r:id="rId15"/>
    <p:sldId id="3832" r:id="rId16"/>
    <p:sldId id="3827" r:id="rId17"/>
    <p:sldId id="3797" r:id="rId18"/>
    <p:sldId id="3802" r:id="rId19"/>
    <p:sldId id="3824" r:id="rId20"/>
    <p:sldId id="3852" r:id="rId21"/>
    <p:sldId id="3689" r:id="rId22"/>
    <p:sldId id="3706" r:id="rId23"/>
    <p:sldId id="3850" r:id="rId24"/>
    <p:sldId id="301" r:id="rId25"/>
    <p:sldId id="302" r:id="rId26"/>
    <p:sldId id="3690" r:id="rId27"/>
    <p:sldId id="2142533305" r:id="rId28"/>
    <p:sldId id="2142533299" r:id="rId29"/>
    <p:sldId id="2142533300" r:id="rId30"/>
    <p:sldId id="2142533301" r:id="rId31"/>
    <p:sldId id="2142533302" r:id="rId32"/>
    <p:sldId id="3713" r:id="rId33"/>
    <p:sldId id="2142533269" r:id="rId34"/>
    <p:sldId id="3941" r:id="rId35"/>
    <p:sldId id="2142533303" r:id="rId36"/>
    <p:sldId id="2142533286" r:id="rId37"/>
    <p:sldId id="2142533293" r:id="rId38"/>
    <p:sldId id="2142533288" r:id="rId39"/>
    <p:sldId id="2142533289" r:id="rId40"/>
    <p:sldId id="2142533290" r:id="rId41"/>
    <p:sldId id="2142533304" r:id="rId42"/>
    <p:sldId id="3710" r:id="rId43"/>
    <p:sldId id="3851" r:id="rId44"/>
    <p:sldId id="3853" r:id="rId45"/>
    <p:sldId id="3854" r:id="rId46"/>
    <p:sldId id="3855" r:id="rId47"/>
    <p:sldId id="3856" r:id="rId48"/>
    <p:sldId id="2142533282" r:id="rId49"/>
    <p:sldId id="3773" r:id="rId50"/>
    <p:sldId id="2142533281" r:id="rId51"/>
    <p:sldId id="2142533312" r:id="rId52"/>
    <p:sldId id="2142533313" r:id="rId53"/>
    <p:sldId id="2142533315" r:id="rId54"/>
    <p:sldId id="2142533273" r:id="rId55"/>
    <p:sldId id="2142533314" r:id="rId56"/>
    <p:sldId id="2142533321" r:id="rId57"/>
  </p:sldIdLst>
  <p:sldSz cx="12192000" cy="6858000"/>
  <p:notesSz cx="6858000" cy="9144000"/>
  <p:embeddedFontLst>
    <p:embeddedFont>
      <p:font typeface="Helvetica Neue" panose="020B060402020202020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gHgsxOqEIdue9nal3WebJlNTJG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E58A14-B3F9-4C11-8271-4E307759B761}" v="49" dt="2024-12-02T16:52:07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customschemas.google.com/relationships/presentationmetadata" Target="metadata"/><Relationship Id="rId68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1.fntdata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font" Target="fonts/font2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es, Robert (ZGCZ)" userId="2bd4011e-ee35-40b0-8a20-6ce2ad034462" providerId="ADAL" clId="{BBE58A14-B3F9-4C11-8271-4E307759B761}"/>
    <pc:docChg chg="undo redo custSel addSld delSld modSld">
      <pc:chgData name="Veres, Robert (ZGCZ)" userId="2bd4011e-ee35-40b0-8a20-6ce2ad034462" providerId="ADAL" clId="{BBE58A14-B3F9-4C11-8271-4E307759B761}" dt="2024-12-02T17:07:10.295" v="214" actId="478"/>
      <pc:docMkLst>
        <pc:docMk/>
      </pc:docMkLst>
      <pc:sldChg chg="del">
        <pc:chgData name="Veres, Robert (ZGCZ)" userId="2bd4011e-ee35-40b0-8a20-6ce2ad034462" providerId="ADAL" clId="{BBE58A14-B3F9-4C11-8271-4E307759B761}" dt="2024-12-02T16:04:57.275" v="62" actId="47"/>
        <pc:sldMkLst>
          <pc:docMk/>
          <pc:sldMk cId="1893297973" sldId="257"/>
        </pc:sldMkLst>
      </pc:sldChg>
      <pc:sldChg chg="del">
        <pc:chgData name="Veres, Robert (ZGCZ)" userId="2bd4011e-ee35-40b0-8a20-6ce2ad034462" providerId="ADAL" clId="{BBE58A14-B3F9-4C11-8271-4E307759B761}" dt="2024-12-02T16:01:54.981" v="23" actId="2696"/>
        <pc:sldMkLst>
          <pc:docMk/>
          <pc:sldMk cId="0" sldId="266"/>
        </pc:sldMkLst>
      </pc:sldChg>
      <pc:sldChg chg="add del">
        <pc:chgData name="Veres, Robert (ZGCZ)" userId="2bd4011e-ee35-40b0-8a20-6ce2ad034462" providerId="ADAL" clId="{BBE58A14-B3F9-4C11-8271-4E307759B761}" dt="2024-12-02T16:41:18.312" v="176" actId="47"/>
        <pc:sldMkLst>
          <pc:docMk/>
          <pc:sldMk cId="1601075726" sldId="266"/>
        </pc:sldMkLst>
      </pc:sldChg>
      <pc:sldChg chg="add del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141442144" sldId="301"/>
        </pc:sldMkLst>
      </pc:sldChg>
      <pc:sldChg chg="add">
        <pc:chgData name="Veres, Robert (ZGCZ)" userId="2bd4011e-ee35-40b0-8a20-6ce2ad034462" providerId="ADAL" clId="{BBE58A14-B3F9-4C11-8271-4E307759B761}" dt="2024-12-02T16:19:52.950" v="110"/>
        <pc:sldMkLst>
          <pc:docMk/>
          <pc:sldMk cId="1424383945" sldId="301"/>
        </pc:sldMkLst>
      </pc:sldChg>
      <pc:sldChg chg="del">
        <pc:chgData name="Veres, Robert (ZGCZ)" userId="2bd4011e-ee35-40b0-8a20-6ce2ad034462" providerId="ADAL" clId="{BBE58A14-B3F9-4C11-8271-4E307759B761}" dt="2024-12-02T16:02:34.905" v="29" actId="2696"/>
        <pc:sldMkLst>
          <pc:docMk/>
          <pc:sldMk cId="4210285080" sldId="301"/>
        </pc:sldMkLst>
      </pc:sldChg>
      <pc:sldChg chg="add del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1415468752" sldId="302"/>
        </pc:sldMkLst>
      </pc:sldChg>
      <pc:sldChg chg="del">
        <pc:chgData name="Veres, Robert (ZGCZ)" userId="2bd4011e-ee35-40b0-8a20-6ce2ad034462" providerId="ADAL" clId="{BBE58A14-B3F9-4C11-8271-4E307759B761}" dt="2024-12-02T16:02:34.905" v="29" actId="2696"/>
        <pc:sldMkLst>
          <pc:docMk/>
          <pc:sldMk cId="2264754895" sldId="302"/>
        </pc:sldMkLst>
      </pc:sldChg>
      <pc:sldChg chg="add">
        <pc:chgData name="Veres, Robert (ZGCZ)" userId="2bd4011e-ee35-40b0-8a20-6ce2ad034462" providerId="ADAL" clId="{BBE58A14-B3F9-4C11-8271-4E307759B761}" dt="2024-12-02T16:19:52.950" v="110"/>
        <pc:sldMkLst>
          <pc:docMk/>
          <pc:sldMk cId="2618136134" sldId="302"/>
        </pc:sldMkLst>
      </pc:sldChg>
      <pc:sldChg chg="del">
        <pc:chgData name="Veres, Robert (ZGCZ)" userId="2bd4011e-ee35-40b0-8a20-6ce2ad034462" providerId="ADAL" clId="{BBE58A14-B3F9-4C11-8271-4E307759B761}" dt="2024-12-02T16:00:38.395" v="13" actId="47"/>
        <pc:sldMkLst>
          <pc:docMk/>
          <pc:sldMk cId="3274595861" sldId="311"/>
        </pc:sldMkLst>
      </pc:sldChg>
      <pc:sldChg chg="del">
        <pc:chgData name="Veres, Robert (ZGCZ)" userId="2bd4011e-ee35-40b0-8a20-6ce2ad034462" providerId="ADAL" clId="{BBE58A14-B3F9-4C11-8271-4E307759B761}" dt="2024-12-02T16:00:49.578" v="19" actId="47"/>
        <pc:sldMkLst>
          <pc:docMk/>
          <pc:sldMk cId="4256659290" sldId="660"/>
        </pc:sldMkLst>
      </pc:sldChg>
      <pc:sldChg chg="del">
        <pc:chgData name="Veres, Robert (ZGCZ)" userId="2bd4011e-ee35-40b0-8a20-6ce2ad034462" providerId="ADAL" clId="{BBE58A14-B3F9-4C11-8271-4E307759B761}" dt="2024-12-02T16:00:45.826" v="17" actId="47"/>
        <pc:sldMkLst>
          <pc:docMk/>
          <pc:sldMk cId="1618417598" sldId="958"/>
        </pc:sldMkLst>
      </pc:sldChg>
      <pc:sldChg chg="add del">
        <pc:chgData name="Veres, Robert (ZGCZ)" userId="2bd4011e-ee35-40b0-8a20-6ce2ad034462" providerId="ADAL" clId="{BBE58A14-B3F9-4C11-8271-4E307759B761}" dt="2024-12-02T16:17:53.372" v="89" actId="47"/>
        <pc:sldMkLst>
          <pc:docMk/>
          <pc:sldMk cId="3006657985" sldId="1087"/>
        </pc:sldMkLst>
      </pc:sldChg>
      <pc:sldChg chg="add del">
        <pc:chgData name="Veres, Robert (ZGCZ)" userId="2bd4011e-ee35-40b0-8a20-6ce2ad034462" providerId="ADAL" clId="{BBE58A14-B3F9-4C11-8271-4E307759B761}" dt="2024-12-02T16:17:58.763" v="90" actId="47"/>
        <pc:sldMkLst>
          <pc:docMk/>
          <pc:sldMk cId="4013033570" sldId="1088"/>
        </pc:sldMkLst>
      </pc:sldChg>
      <pc:sldChg chg="add del setBg">
        <pc:chgData name="Veres, Robert (ZGCZ)" userId="2bd4011e-ee35-40b0-8a20-6ce2ad034462" providerId="ADAL" clId="{BBE58A14-B3F9-4C11-8271-4E307759B761}" dt="2024-12-02T16:17:58.763" v="90" actId="47"/>
        <pc:sldMkLst>
          <pc:docMk/>
          <pc:sldMk cId="2427893035" sldId="1092"/>
        </pc:sldMkLst>
      </pc:sldChg>
      <pc:sldChg chg="add del">
        <pc:chgData name="Veres, Robert (ZGCZ)" userId="2bd4011e-ee35-40b0-8a20-6ce2ad034462" providerId="ADAL" clId="{BBE58A14-B3F9-4C11-8271-4E307759B761}" dt="2024-12-02T16:17:58.763" v="90" actId="47"/>
        <pc:sldMkLst>
          <pc:docMk/>
          <pc:sldMk cId="2778119410" sldId="1094"/>
        </pc:sldMkLst>
      </pc:sldChg>
      <pc:sldChg chg="del">
        <pc:chgData name="Veres, Robert (ZGCZ)" userId="2bd4011e-ee35-40b0-8a20-6ce2ad034462" providerId="ADAL" clId="{BBE58A14-B3F9-4C11-8271-4E307759B761}" dt="2024-12-02T16:00:46.720" v="18" actId="47"/>
        <pc:sldMkLst>
          <pc:docMk/>
          <pc:sldMk cId="3366536649" sldId="2624"/>
        </pc:sldMkLst>
      </pc:sldChg>
      <pc:sldChg chg="del">
        <pc:chgData name="Veres, Robert (ZGCZ)" userId="2bd4011e-ee35-40b0-8a20-6ce2ad034462" providerId="ADAL" clId="{BBE58A14-B3F9-4C11-8271-4E307759B761}" dt="2024-12-02T16:00:50.711" v="20" actId="47"/>
        <pc:sldMkLst>
          <pc:docMk/>
          <pc:sldMk cId="419749952" sldId="2625"/>
        </pc:sldMkLst>
      </pc:sldChg>
      <pc:sldChg chg="add del">
        <pc:chgData name="Veres, Robert (ZGCZ)" userId="2bd4011e-ee35-40b0-8a20-6ce2ad034462" providerId="ADAL" clId="{BBE58A14-B3F9-4C11-8271-4E307759B761}" dt="2024-12-02T16:41:14.008" v="173" actId="47"/>
        <pc:sldMkLst>
          <pc:docMk/>
          <pc:sldMk cId="766171009" sldId="2662"/>
        </pc:sldMkLst>
      </pc:sldChg>
      <pc:sldChg chg="del">
        <pc:chgData name="Veres, Robert (ZGCZ)" userId="2bd4011e-ee35-40b0-8a20-6ce2ad034462" providerId="ADAL" clId="{BBE58A14-B3F9-4C11-8271-4E307759B761}" dt="2024-12-02T16:01:54.981" v="23" actId="2696"/>
        <pc:sldMkLst>
          <pc:docMk/>
          <pc:sldMk cId="1368915847" sldId="2662"/>
        </pc:sldMkLst>
      </pc:sldChg>
      <pc:sldChg chg="add del">
        <pc:chgData name="Veres, Robert (ZGCZ)" userId="2bd4011e-ee35-40b0-8a20-6ce2ad034462" providerId="ADAL" clId="{BBE58A14-B3F9-4C11-8271-4E307759B761}" dt="2024-12-02T16:41:17.386" v="175" actId="47"/>
        <pc:sldMkLst>
          <pc:docMk/>
          <pc:sldMk cId="976562806" sldId="2666"/>
        </pc:sldMkLst>
      </pc:sldChg>
      <pc:sldChg chg="del">
        <pc:chgData name="Veres, Robert (ZGCZ)" userId="2bd4011e-ee35-40b0-8a20-6ce2ad034462" providerId="ADAL" clId="{BBE58A14-B3F9-4C11-8271-4E307759B761}" dt="2024-12-02T16:01:54.981" v="23" actId="2696"/>
        <pc:sldMkLst>
          <pc:docMk/>
          <pc:sldMk cId="2666243226" sldId="2666"/>
        </pc:sldMkLst>
      </pc:sldChg>
      <pc:sldChg chg="add">
        <pc:chgData name="Veres, Robert (ZGCZ)" userId="2bd4011e-ee35-40b0-8a20-6ce2ad034462" providerId="ADAL" clId="{BBE58A14-B3F9-4C11-8271-4E307759B761}" dt="2024-12-02T15:56:27.229" v="0"/>
        <pc:sldMkLst>
          <pc:docMk/>
          <pc:sldMk cId="3195515777" sldId="3688"/>
        </pc:sldMkLst>
      </pc:sldChg>
      <pc:sldChg chg="add">
        <pc:chgData name="Veres, Robert (ZGCZ)" userId="2bd4011e-ee35-40b0-8a20-6ce2ad034462" providerId="ADAL" clId="{BBE58A14-B3F9-4C11-8271-4E307759B761}" dt="2024-12-02T15:58:02.893" v="9"/>
        <pc:sldMkLst>
          <pc:docMk/>
          <pc:sldMk cId="1003311345" sldId="3689"/>
        </pc:sldMkLst>
      </pc:sldChg>
      <pc:sldChg chg="add del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1402150340" sldId="3690"/>
        </pc:sldMkLst>
      </pc:sldChg>
      <pc:sldChg chg="del">
        <pc:chgData name="Veres, Robert (ZGCZ)" userId="2bd4011e-ee35-40b0-8a20-6ce2ad034462" providerId="ADAL" clId="{BBE58A14-B3F9-4C11-8271-4E307759B761}" dt="2024-12-02T16:02:34.905" v="29" actId="2696"/>
        <pc:sldMkLst>
          <pc:docMk/>
          <pc:sldMk cId="2421868109" sldId="3690"/>
        </pc:sldMkLst>
      </pc:sldChg>
      <pc:sldChg chg="add">
        <pc:chgData name="Veres, Robert (ZGCZ)" userId="2bd4011e-ee35-40b0-8a20-6ce2ad034462" providerId="ADAL" clId="{BBE58A14-B3F9-4C11-8271-4E307759B761}" dt="2024-12-02T16:19:52.950" v="110"/>
        <pc:sldMkLst>
          <pc:docMk/>
          <pc:sldMk cId="2668626425" sldId="3690"/>
        </pc:sldMkLst>
      </pc:sldChg>
      <pc:sldChg chg="add del">
        <pc:chgData name="Veres, Robert (ZGCZ)" userId="2bd4011e-ee35-40b0-8a20-6ce2ad034462" providerId="ADAL" clId="{BBE58A14-B3F9-4C11-8271-4E307759B761}" dt="2024-12-02T16:41:15.972" v="174" actId="47"/>
        <pc:sldMkLst>
          <pc:docMk/>
          <pc:sldMk cId="846411897" sldId="3696"/>
        </pc:sldMkLst>
      </pc:sldChg>
      <pc:sldChg chg="del">
        <pc:chgData name="Veres, Robert (ZGCZ)" userId="2bd4011e-ee35-40b0-8a20-6ce2ad034462" providerId="ADAL" clId="{BBE58A14-B3F9-4C11-8271-4E307759B761}" dt="2024-12-02T16:01:54.981" v="23" actId="2696"/>
        <pc:sldMkLst>
          <pc:docMk/>
          <pc:sldMk cId="3403192699" sldId="3696"/>
        </pc:sldMkLst>
      </pc:sldChg>
      <pc:sldChg chg="add del">
        <pc:chgData name="Veres, Robert (ZGCZ)" userId="2bd4011e-ee35-40b0-8a20-6ce2ad034462" providerId="ADAL" clId="{BBE58A14-B3F9-4C11-8271-4E307759B761}" dt="2024-12-02T16:41:19.381" v="177" actId="47"/>
        <pc:sldMkLst>
          <pc:docMk/>
          <pc:sldMk cId="559866249" sldId="3698"/>
        </pc:sldMkLst>
      </pc:sldChg>
      <pc:sldChg chg="del">
        <pc:chgData name="Veres, Robert (ZGCZ)" userId="2bd4011e-ee35-40b0-8a20-6ce2ad034462" providerId="ADAL" clId="{BBE58A14-B3F9-4C11-8271-4E307759B761}" dt="2024-12-02T16:01:54.981" v="23" actId="2696"/>
        <pc:sldMkLst>
          <pc:docMk/>
          <pc:sldMk cId="3648813397" sldId="3698"/>
        </pc:sldMkLst>
      </pc:sldChg>
      <pc:sldChg chg="del">
        <pc:chgData name="Veres, Robert (ZGCZ)" userId="2bd4011e-ee35-40b0-8a20-6ce2ad034462" providerId="ADAL" clId="{BBE58A14-B3F9-4C11-8271-4E307759B761}" dt="2024-12-02T16:00:52.722" v="21" actId="47"/>
        <pc:sldMkLst>
          <pc:docMk/>
          <pc:sldMk cId="708593205" sldId="3701"/>
        </pc:sldMkLst>
      </pc:sldChg>
      <pc:sldChg chg="add">
        <pc:chgData name="Veres, Robert (ZGCZ)" userId="2bd4011e-ee35-40b0-8a20-6ce2ad034462" providerId="ADAL" clId="{BBE58A14-B3F9-4C11-8271-4E307759B761}" dt="2024-12-02T15:56:37.637" v="1"/>
        <pc:sldMkLst>
          <pc:docMk/>
          <pc:sldMk cId="1011086120" sldId="3704"/>
        </pc:sldMkLst>
      </pc:sldChg>
      <pc:sldChg chg="add del">
        <pc:chgData name="Veres, Robert (ZGCZ)" userId="2bd4011e-ee35-40b0-8a20-6ce2ad034462" providerId="ADAL" clId="{BBE58A14-B3F9-4C11-8271-4E307759B761}" dt="2024-12-02T16:05:24.958" v="63" actId="47"/>
        <pc:sldMkLst>
          <pc:docMk/>
          <pc:sldMk cId="488714148" sldId="3705"/>
        </pc:sldMkLst>
      </pc:sldChg>
      <pc:sldChg chg="add">
        <pc:chgData name="Veres, Robert (ZGCZ)" userId="2bd4011e-ee35-40b0-8a20-6ce2ad034462" providerId="ADAL" clId="{BBE58A14-B3F9-4C11-8271-4E307759B761}" dt="2024-12-02T15:58:16.378" v="10"/>
        <pc:sldMkLst>
          <pc:docMk/>
          <pc:sldMk cId="3251198045" sldId="3706"/>
        </pc:sldMkLst>
      </pc:sldChg>
      <pc:sldChg chg="add del">
        <pc:chgData name="Veres, Robert (ZGCZ)" userId="2bd4011e-ee35-40b0-8a20-6ce2ad034462" providerId="ADAL" clId="{BBE58A14-B3F9-4C11-8271-4E307759B761}" dt="2024-12-02T16:17:50.544" v="87" actId="47"/>
        <pc:sldMkLst>
          <pc:docMk/>
          <pc:sldMk cId="386335645" sldId="3707"/>
        </pc:sldMkLst>
      </pc:sldChg>
      <pc:sldChg chg="modSp add del mod">
        <pc:chgData name="Veres, Robert (ZGCZ)" userId="2bd4011e-ee35-40b0-8a20-6ce2ad034462" providerId="ADAL" clId="{BBE58A14-B3F9-4C11-8271-4E307759B761}" dt="2024-12-02T16:27:05.770" v="132" actId="20577"/>
        <pc:sldMkLst>
          <pc:docMk/>
          <pc:sldMk cId="595315067" sldId="3710"/>
        </pc:sldMkLst>
        <pc:spChg chg="mod">
          <ac:chgData name="Veres, Robert (ZGCZ)" userId="2bd4011e-ee35-40b0-8a20-6ce2ad034462" providerId="ADAL" clId="{BBE58A14-B3F9-4C11-8271-4E307759B761}" dt="2024-12-02T16:27:05.770" v="132" actId="20577"/>
          <ac:spMkLst>
            <pc:docMk/>
            <pc:sldMk cId="595315067" sldId="3710"/>
            <ac:spMk id="2" creationId="{E3AF58E4-C5DA-17FB-76F4-FC823949B736}"/>
          </ac:spMkLst>
        </pc:spChg>
      </pc:sldChg>
      <pc:sldChg chg="add del">
        <pc:chgData name="Veres, Robert (ZGCZ)" userId="2bd4011e-ee35-40b0-8a20-6ce2ad034462" providerId="ADAL" clId="{BBE58A14-B3F9-4C11-8271-4E307759B761}" dt="2024-12-02T16:35:47.088" v="165" actId="2696"/>
        <pc:sldMkLst>
          <pc:docMk/>
          <pc:sldMk cId="1430710446" sldId="3713"/>
        </pc:sldMkLst>
      </pc:sldChg>
      <pc:sldChg chg="modSp add del mod">
        <pc:chgData name="Veres, Robert (ZGCZ)" userId="2bd4011e-ee35-40b0-8a20-6ce2ad034462" providerId="ADAL" clId="{BBE58A14-B3F9-4C11-8271-4E307759B761}" dt="2024-12-02T16:34:49.841" v="159" actId="2696"/>
        <pc:sldMkLst>
          <pc:docMk/>
          <pc:sldMk cId="1508219836" sldId="3713"/>
        </pc:sldMkLst>
        <pc:picChg chg="mod">
          <ac:chgData name="Veres, Robert (ZGCZ)" userId="2bd4011e-ee35-40b0-8a20-6ce2ad034462" providerId="ADAL" clId="{BBE58A14-B3F9-4C11-8271-4E307759B761}" dt="2024-12-02T16:33:59.620" v="154" actId="1076"/>
          <ac:picMkLst>
            <pc:docMk/>
            <pc:sldMk cId="1508219836" sldId="3713"/>
            <ac:picMk id="9" creationId="{8401A92F-4BD8-4269-3F89-DB8FC75111B0}"/>
          </ac:picMkLst>
        </pc:picChg>
      </pc:sldChg>
      <pc:sldChg chg="add del">
        <pc:chgData name="Veres, Robert (ZGCZ)" userId="2bd4011e-ee35-40b0-8a20-6ce2ad034462" providerId="ADAL" clId="{BBE58A14-B3F9-4C11-8271-4E307759B761}" dt="2024-12-02T16:35:47.873" v="166"/>
        <pc:sldMkLst>
          <pc:docMk/>
          <pc:sldMk cId="2502066758" sldId="3713"/>
        </pc:sldMkLst>
      </pc:sldChg>
      <pc:sldChg chg="del">
        <pc:chgData name="Veres, Robert (ZGCZ)" userId="2bd4011e-ee35-40b0-8a20-6ce2ad034462" providerId="ADAL" clId="{BBE58A14-B3F9-4C11-8271-4E307759B761}" dt="2024-12-02T16:00:54.136" v="22" actId="47"/>
        <pc:sldMkLst>
          <pc:docMk/>
          <pc:sldMk cId="2777794455" sldId="3713"/>
        </pc:sldMkLst>
      </pc:sldChg>
      <pc:sldChg chg="del">
        <pc:chgData name="Veres, Robert (ZGCZ)" userId="2bd4011e-ee35-40b0-8a20-6ce2ad034462" providerId="ADAL" clId="{BBE58A14-B3F9-4C11-8271-4E307759B761}" dt="2024-12-02T16:00:42.759" v="15" actId="47"/>
        <pc:sldMkLst>
          <pc:docMk/>
          <pc:sldMk cId="2040609909" sldId="3719"/>
        </pc:sldMkLst>
      </pc:sldChg>
      <pc:sldChg chg="add del">
        <pc:chgData name="Veres, Robert (ZGCZ)" userId="2bd4011e-ee35-40b0-8a20-6ce2ad034462" providerId="ADAL" clId="{BBE58A14-B3F9-4C11-8271-4E307759B761}" dt="2024-12-02T16:41:12.486" v="172" actId="47"/>
        <pc:sldMkLst>
          <pc:docMk/>
          <pc:sldMk cId="1573611309" sldId="3720"/>
        </pc:sldMkLst>
      </pc:sldChg>
      <pc:sldChg chg="del">
        <pc:chgData name="Veres, Robert (ZGCZ)" userId="2bd4011e-ee35-40b0-8a20-6ce2ad034462" providerId="ADAL" clId="{BBE58A14-B3F9-4C11-8271-4E307759B761}" dt="2024-12-02T16:01:54.981" v="23" actId="2696"/>
        <pc:sldMkLst>
          <pc:docMk/>
          <pc:sldMk cId="4257166697" sldId="3720"/>
        </pc:sldMkLst>
      </pc:sldChg>
      <pc:sldChg chg="del">
        <pc:chgData name="Veres, Robert (ZGCZ)" userId="2bd4011e-ee35-40b0-8a20-6ce2ad034462" providerId="ADAL" clId="{BBE58A14-B3F9-4C11-8271-4E307759B761}" dt="2024-12-02T16:00:44.005" v="16" actId="47"/>
        <pc:sldMkLst>
          <pc:docMk/>
          <pc:sldMk cId="3460131930" sldId="3721"/>
        </pc:sldMkLst>
      </pc:sldChg>
      <pc:sldChg chg="add del">
        <pc:chgData name="Veres, Robert (ZGCZ)" userId="2bd4011e-ee35-40b0-8a20-6ce2ad034462" providerId="ADAL" clId="{BBE58A14-B3F9-4C11-8271-4E307759B761}" dt="2024-12-02T16:19:22.806" v="101" actId="47"/>
        <pc:sldMkLst>
          <pc:docMk/>
          <pc:sldMk cId="3849040169" sldId="3732"/>
        </pc:sldMkLst>
      </pc:sldChg>
      <pc:sldChg chg="add del">
        <pc:chgData name="Veres, Robert (ZGCZ)" userId="2bd4011e-ee35-40b0-8a20-6ce2ad034462" providerId="ADAL" clId="{BBE58A14-B3F9-4C11-8271-4E307759B761}" dt="2024-12-02T16:19:23.671" v="102" actId="47"/>
        <pc:sldMkLst>
          <pc:docMk/>
          <pc:sldMk cId="2363831334" sldId="3733"/>
        </pc:sldMkLst>
      </pc:sldChg>
      <pc:sldChg chg="add del">
        <pc:chgData name="Veres, Robert (ZGCZ)" userId="2bd4011e-ee35-40b0-8a20-6ce2ad034462" providerId="ADAL" clId="{BBE58A14-B3F9-4C11-8271-4E307759B761}" dt="2024-12-02T16:19:24.677" v="103" actId="47"/>
        <pc:sldMkLst>
          <pc:docMk/>
          <pc:sldMk cId="2569525199" sldId="3734"/>
        </pc:sldMkLst>
      </pc:sldChg>
      <pc:sldChg chg="add del">
        <pc:chgData name="Veres, Robert (ZGCZ)" userId="2bd4011e-ee35-40b0-8a20-6ce2ad034462" providerId="ADAL" clId="{BBE58A14-B3F9-4C11-8271-4E307759B761}" dt="2024-12-02T16:19:26.878" v="105" actId="47"/>
        <pc:sldMkLst>
          <pc:docMk/>
          <pc:sldMk cId="1721886405" sldId="3735"/>
        </pc:sldMkLst>
      </pc:sldChg>
      <pc:sldChg chg="add del">
        <pc:chgData name="Veres, Robert (ZGCZ)" userId="2bd4011e-ee35-40b0-8a20-6ce2ad034462" providerId="ADAL" clId="{BBE58A14-B3F9-4C11-8271-4E307759B761}" dt="2024-12-02T16:19:25.605" v="104" actId="47"/>
        <pc:sldMkLst>
          <pc:docMk/>
          <pc:sldMk cId="1722803360" sldId="3736"/>
        </pc:sldMkLst>
      </pc:sldChg>
      <pc:sldChg chg="add del">
        <pc:chgData name="Veres, Robert (ZGCZ)" userId="2bd4011e-ee35-40b0-8a20-6ce2ad034462" providerId="ADAL" clId="{BBE58A14-B3F9-4C11-8271-4E307759B761}" dt="2024-12-02T16:19:27.899" v="106" actId="47"/>
        <pc:sldMkLst>
          <pc:docMk/>
          <pc:sldMk cId="4241700652" sldId="3737"/>
        </pc:sldMkLst>
      </pc:sldChg>
      <pc:sldChg chg="add del">
        <pc:chgData name="Veres, Robert (ZGCZ)" userId="2bd4011e-ee35-40b0-8a20-6ce2ad034462" providerId="ADAL" clId="{BBE58A14-B3F9-4C11-8271-4E307759B761}" dt="2024-12-02T16:19:21.800" v="100" actId="47"/>
        <pc:sldMkLst>
          <pc:docMk/>
          <pc:sldMk cId="382197451" sldId="3738"/>
        </pc:sldMkLst>
      </pc:sldChg>
      <pc:sldChg chg="add del">
        <pc:chgData name="Veres, Robert (ZGCZ)" userId="2bd4011e-ee35-40b0-8a20-6ce2ad034462" providerId="ADAL" clId="{BBE58A14-B3F9-4C11-8271-4E307759B761}" dt="2024-12-02T16:19:29.221" v="107" actId="47"/>
        <pc:sldMkLst>
          <pc:docMk/>
          <pc:sldMk cId="2860162049" sldId="3739"/>
        </pc:sldMkLst>
      </pc:sldChg>
      <pc:sldChg chg="add">
        <pc:chgData name="Veres, Robert (ZGCZ)" userId="2bd4011e-ee35-40b0-8a20-6ce2ad034462" providerId="ADAL" clId="{BBE58A14-B3F9-4C11-8271-4E307759B761}" dt="2024-12-02T16:41:54.545" v="178"/>
        <pc:sldMkLst>
          <pc:docMk/>
          <pc:sldMk cId="2573719579" sldId="3773"/>
        </pc:sldMkLst>
      </pc:sldChg>
      <pc:sldChg chg="add">
        <pc:chgData name="Veres, Robert (ZGCZ)" userId="2bd4011e-ee35-40b0-8a20-6ce2ad034462" providerId="ADAL" clId="{BBE58A14-B3F9-4C11-8271-4E307759B761}" dt="2024-12-02T16:31:02.744" v="144"/>
        <pc:sldMkLst>
          <pc:docMk/>
          <pc:sldMk cId="441295882" sldId="3788"/>
        </pc:sldMkLst>
      </pc:sldChg>
      <pc:sldChg chg="add del">
        <pc:chgData name="Veres, Robert (ZGCZ)" userId="2bd4011e-ee35-40b0-8a20-6ce2ad034462" providerId="ADAL" clId="{BBE58A14-B3F9-4C11-8271-4E307759B761}" dt="2024-12-02T16:19:29.911" v="108" actId="47"/>
        <pc:sldMkLst>
          <pc:docMk/>
          <pc:sldMk cId="419085909" sldId="3814"/>
        </pc:sldMkLst>
      </pc:sldChg>
      <pc:sldChg chg="add del">
        <pc:chgData name="Veres, Robert (ZGCZ)" userId="2bd4011e-ee35-40b0-8a20-6ce2ad034462" providerId="ADAL" clId="{BBE58A14-B3F9-4C11-8271-4E307759B761}" dt="2024-12-02T16:37:17.395" v="171" actId="47"/>
        <pc:sldMkLst>
          <pc:docMk/>
          <pc:sldMk cId="3052340234" sldId="3823"/>
        </pc:sldMkLst>
      </pc:sldChg>
      <pc:sldChg chg="add">
        <pc:chgData name="Veres, Robert (ZGCZ)" userId="2bd4011e-ee35-40b0-8a20-6ce2ad034462" providerId="ADAL" clId="{BBE58A14-B3F9-4C11-8271-4E307759B761}" dt="2024-12-02T15:57:38.170" v="5"/>
        <pc:sldMkLst>
          <pc:docMk/>
          <pc:sldMk cId="3359117113" sldId="3824"/>
        </pc:sldMkLst>
      </pc:sldChg>
      <pc:sldChg chg="add del">
        <pc:chgData name="Veres, Robert (ZGCZ)" userId="2bd4011e-ee35-40b0-8a20-6ce2ad034462" providerId="ADAL" clId="{BBE58A14-B3F9-4C11-8271-4E307759B761}" dt="2024-12-02T15:57:54.520" v="8" actId="47"/>
        <pc:sldMkLst>
          <pc:docMk/>
          <pc:sldMk cId="117347894" sldId="3825"/>
        </pc:sldMkLst>
      </pc:sldChg>
      <pc:sldChg chg="add">
        <pc:chgData name="Veres, Robert (ZGCZ)" userId="2bd4011e-ee35-40b0-8a20-6ce2ad034462" providerId="ADAL" clId="{BBE58A14-B3F9-4C11-8271-4E307759B761}" dt="2024-12-02T15:57:25.779" v="3"/>
        <pc:sldMkLst>
          <pc:docMk/>
          <pc:sldMk cId="3992048528" sldId="3826"/>
        </pc:sldMkLst>
      </pc:sldChg>
      <pc:sldChg chg="del">
        <pc:chgData name="Veres, Robert (ZGCZ)" userId="2bd4011e-ee35-40b0-8a20-6ce2ad034462" providerId="ADAL" clId="{BBE58A14-B3F9-4C11-8271-4E307759B761}" dt="2024-12-02T16:02:11.948" v="25" actId="47"/>
        <pc:sldMkLst>
          <pc:docMk/>
          <pc:sldMk cId="4286390275" sldId="3843"/>
        </pc:sldMkLst>
      </pc:sldChg>
      <pc:sldChg chg="del">
        <pc:chgData name="Veres, Robert (ZGCZ)" userId="2bd4011e-ee35-40b0-8a20-6ce2ad034462" providerId="ADAL" clId="{BBE58A14-B3F9-4C11-8271-4E307759B761}" dt="2024-12-02T16:02:17.684" v="26" actId="47"/>
        <pc:sldMkLst>
          <pc:docMk/>
          <pc:sldMk cId="2203028905" sldId="3844"/>
        </pc:sldMkLst>
      </pc:sldChg>
      <pc:sldChg chg="del">
        <pc:chgData name="Veres, Robert (ZGCZ)" userId="2bd4011e-ee35-40b0-8a20-6ce2ad034462" providerId="ADAL" clId="{BBE58A14-B3F9-4C11-8271-4E307759B761}" dt="2024-12-02T16:02:18.725" v="27" actId="47"/>
        <pc:sldMkLst>
          <pc:docMk/>
          <pc:sldMk cId="2296335104" sldId="3845"/>
        </pc:sldMkLst>
      </pc:sldChg>
      <pc:sldChg chg="del">
        <pc:chgData name="Veres, Robert (ZGCZ)" userId="2bd4011e-ee35-40b0-8a20-6ce2ad034462" providerId="ADAL" clId="{BBE58A14-B3F9-4C11-8271-4E307759B761}" dt="2024-12-02T16:02:19.743" v="28" actId="47"/>
        <pc:sldMkLst>
          <pc:docMk/>
          <pc:sldMk cId="388921339" sldId="3846"/>
        </pc:sldMkLst>
      </pc:sldChg>
      <pc:sldChg chg="del">
        <pc:chgData name="Veres, Robert (ZGCZ)" userId="2bd4011e-ee35-40b0-8a20-6ce2ad034462" providerId="ADAL" clId="{BBE58A14-B3F9-4C11-8271-4E307759B761}" dt="2024-12-02T16:02:11.948" v="25" actId="47"/>
        <pc:sldMkLst>
          <pc:docMk/>
          <pc:sldMk cId="1055117464" sldId="3847"/>
        </pc:sldMkLst>
      </pc:sldChg>
      <pc:sldChg chg="del">
        <pc:chgData name="Veres, Robert (ZGCZ)" userId="2bd4011e-ee35-40b0-8a20-6ce2ad034462" providerId="ADAL" clId="{BBE58A14-B3F9-4C11-8271-4E307759B761}" dt="2024-12-02T16:00:39.576" v="14" actId="47"/>
        <pc:sldMkLst>
          <pc:docMk/>
          <pc:sldMk cId="3033817923" sldId="3849"/>
        </pc:sldMkLst>
      </pc:sldChg>
      <pc:sldChg chg="add">
        <pc:chgData name="Veres, Robert (ZGCZ)" userId="2bd4011e-ee35-40b0-8a20-6ce2ad034462" providerId="ADAL" clId="{BBE58A14-B3F9-4C11-8271-4E307759B761}" dt="2024-12-02T15:57:51.801" v="7"/>
        <pc:sldMkLst>
          <pc:docMk/>
          <pc:sldMk cId="1036367341" sldId="3852"/>
        </pc:sldMkLst>
      </pc:sldChg>
      <pc:sldChg chg="add">
        <pc:chgData name="Veres, Robert (ZGCZ)" userId="2bd4011e-ee35-40b0-8a20-6ce2ad034462" providerId="ADAL" clId="{BBE58A14-B3F9-4C11-8271-4E307759B761}" dt="2024-12-02T16:00:19.567" v="12"/>
        <pc:sldMkLst>
          <pc:docMk/>
          <pc:sldMk cId="4188263735" sldId="3853"/>
        </pc:sldMkLst>
      </pc:sldChg>
      <pc:sldChg chg="add">
        <pc:chgData name="Veres, Robert (ZGCZ)" userId="2bd4011e-ee35-40b0-8a20-6ce2ad034462" providerId="ADAL" clId="{BBE58A14-B3F9-4C11-8271-4E307759B761}" dt="2024-12-02T16:00:19.567" v="12"/>
        <pc:sldMkLst>
          <pc:docMk/>
          <pc:sldMk cId="1901234424" sldId="3854"/>
        </pc:sldMkLst>
      </pc:sldChg>
      <pc:sldChg chg="add">
        <pc:chgData name="Veres, Robert (ZGCZ)" userId="2bd4011e-ee35-40b0-8a20-6ce2ad034462" providerId="ADAL" clId="{BBE58A14-B3F9-4C11-8271-4E307759B761}" dt="2024-12-02T16:00:19.567" v="12"/>
        <pc:sldMkLst>
          <pc:docMk/>
          <pc:sldMk cId="1825111910" sldId="3855"/>
        </pc:sldMkLst>
      </pc:sldChg>
      <pc:sldChg chg="add">
        <pc:chgData name="Veres, Robert (ZGCZ)" userId="2bd4011e-ee35-40b0-8a20-6ce2ad034462" providerId="ADAL" clId="{BBE58A14-B3F9-4C11-8271-4E307759B761}" dt="2024-12-02T16:00:19.567" v="12"/>
        <pc:sldMkLst>
          <pc:docMk/>
          <pc:sldMk cId="1474429830" sldId="3856"/>
        </pc:sldMkLst>
      </pc:sldChg>
      <pc:sldChg chg="add del">
        <pc:chgData name="Veres, Robert (ZGCZ)" userId="2bd4011e-ee35-40b0-8a20-6ce2ad034462" providerId="ADAL" clId="{BBE58A14-B3F9-4C11-8271-4E307759B761}" dt="2024-12-02T16:14:41.319" v="74" actId="47"/>
        <pc:sldMkLst>
          <pc:docMk/>
          <pc:sldMk cId="3425622055" sldId="3857"/>
        </pc:sldMkLst>
      </pc:sldChg>
      <pc:sldChg chg="addSp delSp modSp add mod">
        <pc:chgData name="Veres, Robert (ZGCZ)" userId="2bd4011e-ee35-40b0-8a20-6ce2ad034462" providerId="ADAL" clId="{BBE58A14-B3F9-4C11-8271-4E307759B761}" dt="2024-12-02T16:04:53.771" v="61" actId="1076"/>
        <pc:sldMkLst>
          <pc:docMk/>
          <pc:sldMk cId="1357767629" sldId="3858"/>
        </pc:sldMkLst>
        <pc:spChg chg="add del mod">
          <ac:chgData name="Veres, Robert (ZGCZ)" userId="2bd4011e-ee35-40b0-8a20-6ce2ad034462" providerId="ADAL" clId="{BBE58A14-B3F9-4C11-8271-4E307759B761}" dt="2024-12-02T16:04:39.107" v="56" actId="478"/>
          <ac:spMkLst>
            <pc:docMk/>
            <pc:sldMk cId="1357767629" sldId="3858"/>
            <ac:spMk id="2" creationId="{287B4C53-7D93-873F-1381-E2D34CE6C7B0}"/>
          </ac:spMkLst>
        </pc:spChg>
        <pc:spChg chg="mod">
          <ac:chgData name="Veres, Robert (ZGCZ)" userId="2bd4011e-ee35-40b0-8a20-6ce2ad034462" providerId="ADAL" clId="{BBE58A14-B3F9-4C11-8271-4E307759B761}" dt="2024-12-02T16:03:40.510" v="33" actId="1076"/>
          <ac:spMkLst>
            <pc:docMk/>
            <pc:sldMk cId="1357767629" sldId="3858"/>
            <ac:spMk id="4" creationId="{ECAE1423-C6C2-EEAE-C90D-DF65EA131CE6}"/>
          </ac:spMkLst>
        </pc:spChg>
        <pc:spChg chg="add del mod">
          <ac:chgData name="Veres, Robert (ZGCZ)" userId="2bd4011e-ee35-40b0-8a20-6ce2ad034462" providerId="ADAL" clId="{BBE58A14-B3F9-4C11-8271-4E307759B761}" dt="2024-12-02T16:04:53.771" v="61" actId="1076"/>
          <ac:spMkLst>
            <pc:docMk/>
            <pc:sldMk cId="1357767629" sldId="3858"/>
            <ac:spMk id="5" creationId="{B4EE8383-DDF9-BF0A-EBAC-D486FB8E928F}"/>
          </ac:spMkLst>
        </pc:spChg>
        <pc:spChg chg="add del mod">
          <ac:chgData name="Veres, Robert (ZGCZ)" userId="2bd4011e-ee35-40b0-8a20-6ce2ad034462" providerId="ADAL" clId="{BBE58A14-B3F9-4C11-8271-4E307759B761}" dt="2024-12-02T16:04:29.609" v="53" actId="478"/>
          <ac:spMkLst>
            <pc:docMk/>
            <pc:sldMk cId="1357767629" sldId="3858"/>
            <ac:spMk id="10" creationId="{71BCBE47-4876-C388-EED3-C8C4FE4DE6B6}"/>
          </ac:spMkLst>
        </pc:spChg>
      </pc:sldChg>
      <pc:sldChg chg="modSp mod">
        <pc:chgData name="Veres, Robert (ZGCZ)" userId="2bd4011e-ee35-40b0-8a20-6ce2ad034462" providerId="ADAL" clId="{BBE58A14-B3F9-4C11-8271-4E307759B761}" dt="2024-12-02T16:21:10.453" v="113" actId="6549"/>
        <pc:sldMkLst>
          <pc:docMk/>
          <pc:sldMk cId="83910783" sldId="3941"/>
        </pc:sldMkLst>
        <pc:spChg chg="mod">
          <ac:chgData name="Veres, Robert (ZGCZ)" userId="2bd4011e-ee35-40b0-8a20-6ce2ad034462" providerId="ADAL" clId="{BBE58A14-B3F9-4C11-8271-4E307759B761}" dt="2024-12-02T16:21:10.453" v="113" actId="6549"/>
          <ac:spMkLst>
            <pc:docMk/>
            <pc:sldMk cId="83910783" sldId="3941"/>
            <ac:spMk id="2" creationId="{E3AF58E4-C5DA-17FB-76F4-FC823949B736}"/>
          </ac:spMkLst>
        </pc:spChg>
      </pc:sldChg>
      <pc:sldChg chg="del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551091096" sldId="3941"/>
        </pc:sldMkLst>
      </pc:sldChg>
      <pc:sldChg chg="add del">
        <pc:chgData name="Veres, Robert (ZGCZ)" userId="2bd4011e-ee35-40b0-8a20-6ce2ad034462" providerId="ADAL" clId="{BBE58A14-B3F9-4C11-8271-4E307759B761}" dt="2024-12-02T16:20:46.751" v="112" actId="47"/>
        <pc:sldMkLst>
          <pc:docMk/>
          <pc:sldMk cId="1203212071" sldId="3941"/>
        </pc:sldMkLst>
      </pc:sldChg>
      <pc:sldChg chg="add del">
        <pc:chgData name="Veres, Robert (ZGCZ)" userId="2bd4011e-ee35-40b0-8a20-6ce2ad034462" providerId="ADAL" clId="{BBE58A14-B3F9-4C11-8271-4E307759B761}" dt="2024-12-02T16:16:55.275" v="84" actId="47"/>
        <pc:sldMkLst>
          <pc:docMk/>
          <pc:sldMk cId="2469403248" sldId="3941"/>
        </pc:sldMkLst>
      </pc:sldChg>
      <pc:sldChg chg="add del">
        <pc:chgData name="Veres, Robert (ZGCZ)" userId="2bd4011e-ee35-40b0-8a20-6ce2ad034462" providerId="ADAL" clId="{BBE58A14-B3F9-4C11-8271-4E307759B761}" dt="2024-12-02T16:17:46.363" v="86" actId="47"/>
        <pc:sldMkLst>
          <pc:docMk/>
          <pc:sldMk cId="1119694826" sldId="3942"/>
        </pc:sldMkLst>
      </pc:sldChg>
      <pc:sldChg chg="add del">
        <pc:chgData name="Veres, Robert (ZGCZ)" userId="2bd4011e-ee35-40b0-8a20-6ce2ad034462" providerId="ADAL" clId="{BBE58A14-B3F9-4C11-8271-4E307759B761}" dt="2024-12-02T16:17:51.911" v="88" actId="47"/>
        <pc:sldMkLst>
          <pc:docMk/>
          <pc:sldMk cId="4289471155" sldId="3943"/>
        </pc:sldMkLst>
      </pc:sldChg>
      <pc:sldChg chg="add del">
        <pc:chgData name="Veres, Robert (ZGCZ)" userId="2bd4011e-ee35-40b0-8a20-6ce2ad034462" providerId="ADAL" clId="{BBE58A14-B3F9-4C11-8271-4E307759B761}" dt="2024-12-02T16:17:58.763" v="90" actId="47"/>
        <pc:sldMkLst>
          <pc:docMk/>
          <pc:sldMk cId="1165613282" sldId="3944"/>
        </pc:sldMkLst>
      </pc:sldChg>
      <pc:sldChg chg="add del">
        <pc:chgData name="Veres, Robert (ZGCZ)" userId="2bd4011e-ee35-40b0-8a20-6ce2ad034462" providerId="ADAL" clId="{BBE58A14-B3F9-4C11-8271-4E307759B761}" dt="2024-12-02T16:43:32.719" v="179" actId="47"/>
        <pc:sldMkLst>
          <pc:docMk/>
          <pc:sldMk cId="328616688" sldId="3945"/>
        </pc:sldMkLst>
      </pc:sldChg>
      <pc:sldChg chg="add del">
        <pc:chgData name="Veres, Robert (ZGCZ)" userId="2bd4011e-ee35-40b0-8a20-6ce2ad034462" providerId="ADAL" clId="{BBE58A14-B3F9-4C11-8271-4E307759B761}" dt="2024-12-02T16:17:58.763" v="90" actId="47"/>
        <pc:sldMkLst>
          <pc:docMk/>
          <pc:sldMk cId="1574596513" sldId="3945"/>
        </pc:sldMkLst>
      </pc:sldChg>
      <pc:sldChg chg="add del setBg">
        <pc:chgData name="Veres, Robert (ZGCZ)" userId="2bd4011e-ee35-40b0-8a20-6ce2ad034462" providerId="ADAL" clId="{BBE58A14-B3F9-4C11-8271-4E307759B761}" dt="2024-12-02T16:17:58.763" v="90" actId="47"/>
        <pc:sldMkLst>
          <pc:docMk/>
          <pc:sldMk cId="3510506587" sldId="3946"/>
        </pc:sldMkLst>
      </pc:sldChg>
      <pc:sldChg chg="add del">
        <pc:chgData name="Veres, Robert (ZGCZ)" userId="2bd4011e-ee35-40b0-8a20-6ce2ad034462" providerId="ADAL" clId="{BBE58A14-B3F9-4C11-8271-4E307759B761}" dt="2024-12-02T16:34:13.442" v="157" actId="47"/>
        <pc:sldMkLst>
          <pc:docMk/>
          <pc:sldMk cId="4097575247" sldId="2142533260"/>
        </pc:sldMkLst>
      </pc:sldChg>
      <pc:sldChg chg="add del">
        <pc:chgData name="Veres, Robert (ZGCZ)" userId="2bd4011e-ee35-40b0-8a20-6ce2ad034462" providerId="ADAL" clId="{BBE58A14-B3F9-4C11-8271-4E307759B761}" dt="2024-12-02T16:34:20.192" v="158" actId="47"/>
        <pc:sldMkLst>
          <pc:docMk/>
          <pc:sldMk cId="60861642" sldId="2142533261"/>
        </pc:sldMkLst>
      </pc:sldChg>
      <pc:sldChg chg="del">
        <pc:chgData name="Veres, Robert (ZGCZ)" userId="2bd4011e-ee35-40b0-8a20-6ce2ad034462" providerId="ADAL" clId="{BBE58A14-B3F9-4C11-8271-4E307759B761}" dt="2024-12-02T16:51:19.173" v="208" actId="47"/>
        <pc:sldMkLst>
          <pc:docMk/>
          <pc:sldMk cId="3184352864" sldId="2142533263"/>
        </pc:sldMkLst>
      </pc:sldChg>
      <pc:sldChg chg="del">
        <pc:chgData name="Veres, Robert (ZGCZ)" userId="2bd4011e-ee35-40b0-8a20-6ce2ad034462" providerId="ADAL" clId="{BBE58A14-B3F9-4C11-8271-4E307759B761}" dt="2024-12-02T16:50:55.071" v="201" actId="47"/>
        <pc:sldMkLst>
          <pc:docMk/>
          <pc:sldMk cId="3404995423" sldId="2142533268"/>
        </pc:sldMkLst>
      </pc:sldChg>
      <pc:sldChg chg="add del">
        <pc:chgData name="Veres, Robert (ZGCZ)" userId="2bd4011e-ee35-40b0-8a20-6ce2ad034462" providerId="ADAL" clId="{BBE58A14-B3F9-4C11-8271-4E307759B761}" dt="2024-12-02T16:34:49.841" v="159" actId="2696"/>
        <pc:sldMkLst>
          <pc:docMk/>
          <pc:sldMk cId="674212678" sldId="2142533269"/>
        </pc:sldMkLst>
      </pc:sldChg>
      <pc:sldChg chg="delSp modSp add del mod">
        <pc:chgData name="Veres, Robert (ZGCZ)" userId="2bd4011e-ee35-40b0-8a20-6ce2ad034462" providerId="ADAL" clId="{BBE58A14-B3F9-4C11-8271-4E307759B761}" dt="2024-12-02T16:36:07.507" v="170" actId="1076"/>
        <pc:sldMkLst>
          <pc:docMk/>
          <pc:sldMk cId="1638197564" sldId="2142533269"/>
        </pc:sldMkLst>
        <pc:spChg chg="del mod">
          <ac:chgData name="Veres, Robert (ZGCZ)" userId="2bd4011e-ee35-40b0-8a20-6ce2ad034462" providerId="ADAL" clId="{BBE58A14-B3F9-4C11-8271-4E307759B761}" dt="2024-12-02T16:36:05.387" v="169" actId="478"/>
          <ac:spMkLst>
            <pc:docMk/>
            <pc:sldMk cId="1638197564" sldId="2142533269"/>
            <ac:spMk id="11" creationId="{D4F0D6EC-2BED-D8B3-C727-AD1A91B3820E}"/>
          </ac:spMkLst>
        </pc:spChg>
        <pc:spChg chg="mod">
          <ac:chgData name="Veres, Robert (ZGCZ)" userId="2bd4011e-ee35-40b0-8a20-6ce2ad034462" providerId="ADAL" clId="{BBE58A14-B3F9-4C11-8271-4E307759B761}" dt="2024-12-02T16:36:07.507" v="170" actId="1076"/>
          <ac:spMkLst>
            <pc:docMk/>
            <pc:sldMk cId="1638197564" sldId="2142533269"/>
            <ac:spMk id="12" creationId="{1E32B206-6636-1F6F-2531-AFAFBDCAB2C4}"/>
          </ac:spMkLst>
        </pc:spChg>
      </pc:sldChg>
      <pc:sldChg chg="add del">
        <pc:chgData name="Veres, Robert (ZGCZ)" userId="2bd4011e-ee35-40b0-8a20-6ce2ad034462" providerId="ADAL" clId="{BBE58A14-B3F9-4C11-8271-4E307759B761}" dt="2024-12-02T16:35:47.088" v="165" actId="2696"/>
        <pc:sldMkLst>
          <pc:docMk/>
          <pc:sldMk cId="2359267876" sldId="2142533269"/>
        </pc:sldMkLst>
      </pc:sldChg>
      <pc:sldChg chg="add del">
        <pc:chgData name="Veres, Robert (ZGCZ)" userId="2bd4011e-ee35-40b0-8a20-6ce2ad034462" providerId="ADAL" clId="{BBE58A14-B3F9-4C11-8271-4E307759B761}" dt="2024-12-02T16:17:58.763" v="90" actId="47"/>
        <pc:sldMkLst>
          <pc:docMk/>
          <pc:sldMk cId="1697142798" sldId="2142533270"/>
        </pc:sldMkLst>
      </pc:sldChg>
      <pc:sldChg chg="del">
        <pc:chgData name="Veres, Robert (ZGCZ)" userId="2bd4011e-ee35-40b0-8a20-6ce2ad034462" providerId="ADAL" clId="{BBE58A14-B3F9-4C11-8271-4E307759B761}" dt="2024-12-02T16:51:16.471" v="207" actId="47"/>
        <pc:sldMkLst>
          <pc:docMk/>
          <pc:sldMk cId="2049561520" sldId="2142533270"/>
        </pc:sldMkLst>
      </pc:sldChg>
      <pc:sldChg chg="del">
        <pc:chgData name="Veres, Robert (ZGCZ)" userId="2bd4011e-ee35-40b0-8a20-6ce2ad034462" providerId="ADAL" clId="{BBE58A14-B3F9-4C11-8271-4E307759B761}" dt="2024-12-02T16:51:22.453" v="209" actId="47"/>
        <pc:sldMkLst>
          <pc:docMk/>
          <pc:sldMk cId="1322433795" sldId="2142533271"/>
        </pc:sldMkLst>
      </pc:sldChg>
      <pc:sldChg chg="del">
        <pc:chgData name="Veres, Robert (ZGCZ)" userId="2bd4011e-ee35-40b0-8a20-6ce2ad034462" providerId="ADAL" clId="{BBE58A14-B3F9-4C11-8271-4E307759B761}" dt="2024-12-02T16:51:25.127" v="210" actId="47"/>
        <pc:sldMkLst>
          <pc:docMk/>
          <pc:sldMk cId="2907477285" sldId="2142533272"/>
        </pc:sldMkLst>
      </pc:sldChg>
      <pc:sldChg chg="modSp add del mod">
        <pc:chgData name="Veres, Robert (ZGCZ)" userId="2bd4011e-ee35-40b0-8a20-6ce2ad034462" providerId="ADAL" clId="{BBE58A14-B3F9-4C11-8271-4E307759B761}" dt="2024-12-02T16:49:55.582" v="197" actId="2696"/>
        <pc:sldMkLst>
          <pc:docMk/>
          <pc:sldMk cId="548910951" sldId="2142533273"/>
        </pc:sldMkLst>
        <pc:spChg chg="mod">
          <ac:chgData name="Veres, Robert (ZGCZ)" userId="2bd4011e-ee35-40b0-8a20-6ce2ad034462" providerId="ADAL" clId="{BBE58A14-B3F9-4C11-8271-4E307759B761}" dt="2024-12-02T16:49:25.124" v="196" actId="1076"/>
          <ac:spMkLst>
            <pc:docMk/>
            <pc:sldMk cId="548910951" sldId="2142533273"/>
            <ac:spMk id="2" creationId="{D5E7A487-DED1-6A20-2439-0EFF1F45D1FA}"/>
          </ac:spMkLst>
        </pc:spChg>
        <pc:spChg chg="mod">
          <ac:chgData name="Veres, Robert (ZGCZ)" userId="2bd4011e-ee35-40b0-8a20-6ce2ad034462" providerId="ADAL" clId="{BBE58A14-B3F9-4C11-8271-4E307759B761}" dt="2024-12-02T16:49:22.591" v="195" actId="1076"/>
          <ac:spMkLst>
            <pc:docMk/>
            <pc:sldMk cId="548910951" sldId="2142533273"/>
            <ac:spMk id="9" creationId="{768BCAB4-E63D-F9DB-019A-81A196B470E6}"/>
          </ac:spMkLst>
        </pc:spChg>
      </pc:sldChg>
      <pc:sldChg chg="del">
        <pc:chgData name="Veres, Robert (ZGCZ)" userId="2bd4011e-ee35-40b0-8a20-6ce2ad034462" providerId="ADAL" clId="{BBE58A14-B3F9-4C11-8271-4E307759B761}" dt="2024-12-02T16:46:17.640" v="185" actId="2696"/>
        <pc:sldMkLst>
          <pc:docMk/>
          <pc:sldMk cId="690910530" sldId="2142533273"/>
        </pc:sldMkLst>
      </pc:sldChg>
      <pc:sldChg chg="add">
        <pc:chgData name="Veres, Robert (ZGCZ)" userId="2bd4011e-ee35-40b0-8a20-6ce2ad034462" providerId="ADAL" clId="{BBE58A14-B3F9-4C11-8271-4E307759B761}" dt="2024-12-02T16:50:03.737" v="198"/>
        <pc:sldMkLst>
          <pc:docMk/>
          <pc:sldMk cId="2437419576" sldId="2142533273"/>
        </pc:sldMkLst>
      </pc:sldChg>
      <pc:sldChg chg="del">
        <pc:chgData name="Veres, Robert (ZGCZ)" userId="2bd4011e-ee35-40b0-8a20-6ce2ad034462" providerId="ADAL" clId="{BBE58A14-B3F9-4C11-8271-4E307759B761}" dt="2024-12-02T16:46:26.769" v="189" actId="47"/>
        <pc:sldMkLst>
          <pc:docMk/>
          <pc:sldMk cId="1630129873" sldId="2142533274"/>
        </pc:sldMkLst>
      </pc:sldChg>
      <pc:sldChg chg="add del">
        <pc:chgData name="Veres, Robert (ZGCZ)" userId="2bd4011e-ee35-40b0-8a20-6ce2ad034462" providerId="ADAL" clId="{BBE58A14-B3F9-4C11-8271-4E307759B761}" dt="2024-12-02T16:17:58.763" v="90" actId="47"/>
        <pc:sldMkLst>
          <pc:docMk/>
          <pc:sldMk cId="1635178148" sldId="2142533276"/>
        </pc:sldMkLst>
      </pc:sldChg>
      <pc:sldChg chg="add del">
        <pc:chgData name="Veres, Robert (ZGCZ)" userId="2bd4011e-ee35-40b0-8a20-6ce2ad034462" providerId="ADAL" clId="{BBE58A14-B3F9-4C11-8271-4E307759B761}" dt="2024-12-02T16:17:58.763" v="90" actId="47"/>
        <pc:sldMkLst>
          <pc:docMk/>
          <pc:sldMk cId="3666482088" sldId="2142533277"/>
        </pc:sldMkLst>
      </pc:sldChg>
      <pc:sldChg chg="add del">
        <pc:chgData name="Veres, Robert (ZGCZ)" userId="2bd4011e-ee35-40b0-8a20-6ce2ad034462" providerId="ADAL" clId="{BBE58A14-B3F9-4C11-8271-4E307759B761}" dt="2024-12-02T16:17:58.763" v="90" actId="47"/>
        <pc:sldMkLst>
          <pc:docMk/>
          <pc:sldMk cId="766777449" sldId="2142533278"/>
        </pc:sldMkLst>
      </pc:sldChg>
      <pc:sldChg chg="modSp add del mod">
        <pc:chgData name="Veres, Robert (ZGCZ)" userId="2bd4011e-ee35-40b0-8a20-6ce2ad034462" providerId="ADAL" clId="{BBE58A14-B3F9-4C11-8271-4E307759B761}" dt="2024-12-02T16:14:39.778" v="73" actId="47"/>
        <pc:sldMkLst>
          <pc:docMk/>
          <pc:sldMk cId="98951774" sldId="2142533279"/>
        </pc:sldMkLst>
        <pc:spChg chg="mod">
          <ac:chgData name="Veres, Robert (ZGCZ)" userId="2bd4011e-ee35-40b0-8a20-6ce2ad034462" providerId="ADAL" clId="{BBE58A14-B3F9-4C11-8271-4E307759B761}" dt="2024-12-02T16:14:10.452" v="68" actId="6549"/>
          <ac:spMkLst>
            <pc:docMk/>
            <pc:sldMk cId="98951774" sldId="2142533279"/>
            <ac:spMk id="2" creationId="{C79A3E7B-E771-9989-5C20-FABED0DC6D9F}"/>
          </ac:spMkLst>
        </pc:spChg>
      </pc:sldChg>
      <pc:sldChg chg="add del">
        <pc:chgData name="Veres, Robert (ZGCZ)" userId="2bd4011e-ee35-40b0-8a20-6ce2ad034462" providerId="ADAL" clId="{BBE58A14-B3F9-4C11-8271-4E307759B761}" dt="2024-12-02T16:14:35.564" v="72" actId="47"/>
        <pc:sldMkLst>
          <pc:docMk/>
          <pc:sldMk cId="3937201045" sldId="2142533280"/>
        </pc:sldMkLst>
      </pc:sldChg>
      <pc:sldChg chg="del">
        <pc:chgData name="Veres, Robert (ZGCZ)" userId="2bd4011e-ee35-40b0-8a20-6ce2ad034462" providerId="ADAL" clId="{BBE58A14-B3F9-4C11-8271-4E307759B761}" dt="2024-12-02T16:14:34.257" v="71" actId="47"/>
        <pc:sldMkLst>
          <pc:docMk/>
          <pc:sldMk cId="1437973293" sldId="2142533281"/>
        </pc:sldMkLst>
      </pc:sldChg>
      <pc:sldChg chg="modSp mod">
        <pc:chgData name="Veres, Robert (ZGCZ)" userId="2bd4011e-ee35-40b0-8a20-6ce2ad034462" providerId="ADAL" clId="{BBE58A14-B3F9-4C11-8271-4E307759B761}" dt="2024-12-02T16:15:24.769" v="82" actId="20577"/>
        <pc:sldMkLst>
          <pc:docMk/>
          <pc:sldMk cId="234820587" sldId="2142533282"/>
        </pc:sldMkLst>
        <pc:spChg chg="mod">
          <ac:chgData name="Veres, Robert (ZGCZ)" userId="2bd4011e-ee35-40b0-8a20-6ce2ad034462" providerId="ADAL" clId="{BBE58A14-B3F9-4C11-8271-4E307759B761}" dt="2024-12-02T16:15:24.769" v="82" actId="20577"/>
          <ac:spMkLst>
            <pc:docMk/>
            <pc:sldMk cId="234820587" sldId="2142533282"/>
            <ac:spMk id="2" creationId="{C79A3E7B-E771-9989-5C20-FABED0DC6D9F}"/>
          </ac:spMkLst>
        </pc:spChg>
      </pc:sldChg>
      <pc:sldChg chg="del">
        <pc:chgData name="Veres, Robert (ZGCZ)" userId="2bd4011e-ee35-40b0-8a20-6ce2ad034462" providerId="ADAL" clId="{BBE58A14-B3F9-4C11-8271-4E307759B761}" dt="2024-12-02T16:16:47.824" v="83"/>
        <pc:sldMkLst>
          <pc:docMk/>
          <pc:sldMk cId="1549008077" sldId="2142533283"/>
        </pc:sldMkLst>
      </pc:sldChg>
      <pc:sldChg chg="del">
        <pc:chgData name="Veres, Robert (ZGCZ)" userId="2bd4011e-ee35-40b0-8a20-6ce2ad034462" providerId="ADAL" clId="{BBE58A14-B3F9-4C11-8271-4E307759B761}" dt="2024-12-02T16:17:45.371" v="85" actId="47"/>
        <pc:sldMkLst>
          <pc:docMk/>
          <pc:sldMk cId="1647741994" sldId="2142533283"/>
        </pc:sldMkLst>
      </pc:sldChg>
      <pc:sldChg chg="del">
        <pc:chgData name="Veres, Robert (ZGCZ)" userId="2bd4011e-ee35-40b0-8a20-6ce2ad034462" providerId="ADAL" clId="{BBE58A14-B3F9-4C11-8271-4E307759B761}" dt="2024-12-02T16:46:24.931" v="187" actId="47"/>
        <pc:sldMkLst>
          <pc:docMk/>
          <pc:sldMk cId="4090423098" sldId="2142533283"/>
        </pc:sldMkLst>
      </pc:sldChg>
      <pc:sldChg chg="del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131971508" sldId="2142533284"/>
        </pc:sldMkLst>
      </pc:sldChg>
      <pc:sldChg chg="add del">
        <pc:chgData name="Veres, Robert (ZGCZ)" userId="2bd4011e-ee35-40b0-8a20-6ce2ad034462" providerId="ADAL" clId="{BBE58A14-B3F9-4C11-8271-4E307759B761}" dt="2024-12-02T16:20:46.751" v="112" actId="47"/>
        <pc:sldMkLst>
          <pc:docMk/>
          <pc:sldMk cId="1566924513" sldId="2142533284"/>
        </pc:sldMkLst>
      </pc:sldChg>
      <pc:sldChg chg="delSp del mod">
        <pc:chgData name="Veres, Robert (ZGCZ)" userId="2bd4011e-ee35-40b0-8a20-6ce2ad034462" providerId="ADAL" clId="{BBE58A14-B3F9-4C11-8271-4E307759B761}" dt="2024-12-02T16:48:41.944" v="191" actId="47"/>
        <pc:sldMkLst>
          <pc:docMk/>
          <pc:sldMk cId="3325385646" sldId="2142533284"/>
        </pc:sldMkLst>
        <pc:spChg chg="del">
          <ac:chgData name="Veres, Robert (ZGCZ)" userId="2bd4011e-ee35-40b0-8a20-6ce2ad034462" providerId="ADAL" clId="{BBE58A14-B3F9-4C11-8271-4E307759B761}" dt="2024-12-02T16:46:47.466" v="190" actId="478"/>
          <ac:spMkLst>
            <pc:docMk/>
            <pc:sldMk cId="3325385646" sldId="2142533284"/>
            <ac:spMk id="6" creationId="{B9A8D55B-0EE8-084A-05FB-BA13064562C4}"/>
          </ac:spMkLst>
        </pc:spChg>
      </pc:sldChg>
      <pc:sldChg chg="del">
        <pc:chgData name="Veres, Robert (ZGCZ)" userId="2bd4011e-ee35-40b0-8a20-6ce2ad034462" providerId="ADAL" clId="{BBE58A14-B3F9-4C11-8271-4E307759B761}" dt="2024-12-02T16:19:03.014" v="99" actId="47"/>
        <pc:sldMkLst>
          <pc:docMk/>
          <pc:sldMk cId="918694435" sldId="2142533285"/>
        </pc:sldMkLst>
      </pc:sldChg>
      <pc:sldChg chg="del">
        <pc:chgData name="Veres, Robert (ZGCZ)" userId="2bd4011e-ee35-40b0-8a20-6ce2ad034462" providerId="ADAL" clId="{BBE58A14-B3F9-4C11-8271-4E307759B761}" dt="2024-12-02T16:50:50.697" v="199" actId="47"/>
        <pc:sldMkLst>
          <pc:docMk/>
          <pc:sldMk cId="2604744749" sldId="2142533285"/>
        </pc:sldMkLst>
      </pc:sldChg>
      <pc:sldChg chg="add">
        <pc:chgData name="Veres, Robert (ZGCZ)" userId="2bd4011e-ee35-40b0-8a20-6ce2ad034462" providerId="ADAL" clId="{BBE58A14-B3F9-4C11-8271-4E307759B761}" dt="2024-12-02T16:19:52.950" v="110"/>
        <pc:sldMkLst>
          <pc:docMk/>
          <pc:sldMk cId="2496145358" sldId="2142533286"/>
        </pc:sldMkLst>
      </pc:sldChg>
      <pc:sldChg chg="del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2667813513" sldId="2142533286"/>
        </pc:sldMkLst>
      </pc:sldChg>
      <pc:sldChg chg="add del">
        <pc:chgData name="Veres, Robert (ZGCZ)" userId="2bd4011e-ee35-40b0-8a20-6ce2ad034462" providerId="ADAL" clId="{BBE58A14-B3F9-4C11-8271-4E307759B761}" dt="2024-12-02T16:32:58.567" v="152" actId="47"/>
        <pc:sldMkLst>
          <pc:docMk/>
          <pc:sldMk cId="592182466" sldId="2142533287"/>
        </pc:sldMkLst>
      </pc:sldChg>
      <pc:sldChg chg="del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829089157" sldId="2142533287"/>
        </pc:sldMkLst>
      </pc:sldChg>
      <pc:sldChg chg="modSp del mod">
        <pc:chgData name="Veres, Robert (ZGCZ)" userId="2bd4011e-ee35-40b0-8a20-6ce2ad034462" providerId="ADAL" clId="{BBE58A14-B3F9-4C11-8271-4E307759B761}" dt="2024-12-02T16:51:03.287" v="202" actId="47"/>
        <pc:sldMkLst>
          <pc:docMk/>
          <pc:sldMk cId="3993365679" sldId="2142533287"/>
        </pc:sldMkLst>
        <pc:graphicFrameChg chg="modGraphic">
          <ac:chgData name="Veres, Robert (ZGCZ)" userId="2bd4011e-ee35-40b0-8a20-6ce2ad034462" providerId="ADAL" clId="{BBE58A14-B3F9-4C11-8271-4E307759B761}" dt="2024-12-02T16:45:05.844" v="184" actId="6549"/>
          <ac:graphicFrameMkLst>
            <pc:docMk/>
            <pc:sldMk cId="3993365679" sldId="2142533287"/>
            <ac:graphicFrameMk id="5" creationId="{41A523D2-17BC-3630-267D-E3687A7B3EC9}"/>
          </ac:graphicFrameMkLst>
        </pc:graphicFrameChg>
      </pc:sldChg>
      <pc:sldChg chg="del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3967988970" sldId="2142533288"/>
        </pc:sldMkLst>
      </pc:sldChg>
      <pc:sldChg chg="add">
        <pc:chgData name="Veres, Robert (ZGCZ)" userId="2bd4011e-ee35-40b0-8a20-6ce2ad034462" providerId="ADAL" clId="{BBE58A14-B3F9-4C11-8271-4E307759B761}" dt="2024-12-02T16:19:52.950" v="110"/>
        <pc:sldMkLst>
          <pc:docMk/>
          <pc:sldMk cId="4023718890" sldId="2142533288"/>
        </pc:sldMkLst>
      </pc:sldChg>
      <pc:sldChg chg="add">
        <pc:chgData name="Veres, Robert (ZGCZ)" userId="2bd4011e-ee35-40b0-8a20-6ce2ad034462" providerId="ADAL" clId="{BBE58A14-B3F9-4C11-8271-4E307759B761}" dt="2024-12-02T16:19:52.950" v="110"/>
        <pc:sldMkLst>
          <pc:docMk/>
          <pc:sldMk cId="896516578" sldId="2142533289"/>
        </pc:sldMkLst>
      </pc:sldChg>
      <pc:sldChg chg="del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1026230846" sldId="2142533289"/>
        </pc:sldMkLst>
      </pc:sldChg>
      <pc:sldChg chg="del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1708882725" sldId="2142533290"/>
        </pc:sldMkLst>
      </pc:sldChg>
      <pc:sldChg chg="add setBg">
        <pc:chgData name="Veres, Robert (ZGCZ)" userId="2bd4011e-ee35-40b0-8a20-6ce2ad034462" providerId="ADAL" clId="{BBE58A14-B3F9-4C11-8271-4E307759B761}" dt="2024-12-02T16:19:52.950" v="110"/>
        <pc:sldMkLst>
          <pc:docMk/>
          <pc:sldMk cId="3394670478" sldId="2142533290"/>
        </pc:sldMkLst>
      </pc:sldChg>
      <pc:sldChg chg="add del">
        <pc:chgData name="Veres, Robert (ZGCZ)" userId="2bd4011e-ee35-40b0-8a20-6ce2ad034462" providerId="ADAL" clId="{BBE58A14-B3F9-4C11-8271-4E307759B761}" dt="2024-12-02T16:21:55.549" v="114" actId="47"/>
        <pc:sldMkLst>
          <pc:docMk/>
          <pc:sldMk cId="1311567399" sldId="2142533291"/>
        </pc:sldMkLst>
      </pc:sldChg>
      <pc:sldChg chg="del">
        <pc:chgData name="Veres, Robert (ZGCZ)" userId="2bd4011e-ee35-40b0-8a20-6ce2ad034462" providerId="ADAL" clId="{BBE58A14-B3F9-4C11-8271-4E307759B761}" dt="2024-12-02T16:51:12.872" v="205" actId="47"/>
        <pc:sldMkLst>
          <pc:docMk/>
          <pc:sldMk cId="2429684000" sldId="2142533291"/>
        </pc:sldMkLst>
      </pc:sldChg>
      <pc:sldChg chg="modSp del mod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2474653361" sldId="2142533291"/>
        </pc:sldMkLst>
        <pc:spChg chg="mod">
          <ac:chgData name="Veres, Robert (ZGCZ)" userId="2bd4011e-ee35-40b0-8a20-6ce2ad034462" providerId="ADAL" clId="{BBE58A14-B3F9-4C11-8271-4E307759B761}" dt="2024-12-02T16:18:35.704" v="98" actId="20577"/>
          <ac:spMkLst>
            <pc:docMk/>
            <pc:sldMk cId="2474653361" sldId="2142533291"/>
            <ac:spMk id="2" creationId="{E3AF58E4-C5DA-17FB-76F4-FC823949B736}"/>
          </ac:spMkLst>
        </pc:spChg>
      </pc:sldChg>
      <pc:sldChg chg="del">
        <pc:chgData name="Veres, Robert (ZGCZ)" userId="2bd4011e-ee35-40b0-8a20-6ce2ad034462" providerId="ADAL" clId="{BBE58A14-B3F9-4C11-8271-4E307759B761}" dt="2024-12-02T16:51:15.357" v="206" actId="47"/>
        <pc:sldMkLst>
          <pc:docMk/>
          <pc:sldMk cId="847206372" sldId="2142533292"/>
        </pc:sldMkLst>
      </pc:sldChg>
      <pc:sldChg chg="add del">
        <pc:chgData name="Veres, Robert (ZGCZ)" userId="2bd4011e-ee35-40b0-8a20-6ce2ad034462" providerId="ADAL" clId="{BBE58A14-B3F9-4C11-8271-4E307759B761}" dt="2024-12-02T16:22:33.501" v="119" actId="47"/>
        <pc:sldMkLst>
          <pc:docMk/>
          <pc:sldMk cId="3787306992" sldId="2142533292"/>
        </pc:sldMkLst>
      </pc:sldChg>
      <pc:sldChg chg="modSp del mod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3944017816" sldId="2142533292"/>
        </pc:sldMkLst>
        <pc:spChg chg="mod">
          <ac:chgData name="Veres, Robert (ZGCZ)" userId="2bd4011e-ee35-40b0-8a20-6ce2ad034462" providerId="ADAL" clId="{BBE58A14-B3F9-4C11-8271-4E307759B761}" dt="2024-12-02T16:18:27.455" v="95" actId="20577"/>
          <ac:spMkLst>
            <pc:docMk/>
            <pc:sldMk cId="3944017816" sldId="2142533292"/>
            <ac:spMk id="2" creationId="{E3AF58E4-C5DA-17FB-76F4-FC823949B736}"/>
          </ac:spMkLst>
        </pc:spChg>
      </pc:sldChg>
      <pc:sldChg chg="delSp modSp add mod">
        <pc:chgData name="Veres, Robert (ZGCZ)" userId="2bd4011e-ee35-40b0-8a20-6ce2ad034462" providerId="ADAL" clId="{BBE58A14-B3F9-4C11-8271-4E307759B761}" dt="2024-12-02T17:07:10.295" v="214" actId="478"/>
        <pc:sldMkLst>
          <pc:docMk/>
          <pc:sldMk cId="2599184106" sldId="2142533293"/>
        </pc:sldMkLst>
        <pc:spChg chg="mod">
          <ac:chgData name="Veres, Robert (ZGCZ)" userId="2bd4011e-ee35-40b0-8a20-6ce2ad034462" providerId="ADAL" clId="{BBE58A14-B3F9-4C11-8271-4E307759B761}" dt="2024-12-02T16:32:53.337" v="150" actId="14100"/>
          <ac:spMkLst>
            <pc:docMk/>
            <pc:sldMk cId="2599184106" sldId="2142533293"/>
            <ac:spMk id="5" creationId="{B4EE8383-DDF9-BF0A-EBAC-D486FB8E928F}"/>
          </ac:spMkLst>
        </pc:spChg>
        <pc:spChg chg="del mod">
          <ac:chgData name="Veres, Robert (ZGCZ)" userId="2bd4011e-ee35-40b0-8a20-6ce2ad034462" providerId="ADAL" clId="{BBE58A14-B3F9-4C11-8271-4E307759B761}" dt="2024-12-02T17:07:10.295" v="214" actId="478"/>
          <ac:spMkLst>
            <pc:docMk/>
            <pc:sldMk cId="2599184106" sldId="2142533293"/>
            <ac:spMk id="6" creationId="{27BCD63A-BA63-BEEA-AC58-92622B610DD2}"/>
          </ac:spMkLst>
        </pc:spChg>
      </pc:sldChg>
      <pc:sldChg chg="del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2992981589" sldId="2142533293"/>
        </pc:sldMkLst>
      </pc:sldChg>
      <pc:sldChg chg="add del">
        <pc:chgData name="Veres, Robert (ZGCZ)" userId="2bd4011e-ee35-40b0-8a20-6ce2ad034462" providerId="ADAL" clId="{BBE58A14-B3F9-4C11-8271-4E307759B761}" dt="2024-12-02T16:22:36.157" v="120" actId="47"/>
        <pc:sldMkLst>
          <pc:docMk/>
          <pc:sldMk cId="3984317418" sldId="2142533293"/>
        </pc:sldMkLst>
      </pc:sldChg>
      <pc:sldChg chg="add del setBg">
        <pc:chgData name="Veres, Robert (ZGCZ)" userId="2bd4011e-ee35-40b0-8a20-6ce2ad034462" providerId="ADAL" clId="{BBE58A14-B3F9-4C11-8271-4E307759B761}" dt="2024-12-02T16:26:55.716" v="121" actId="47"/>
        <pc:sldMkLst>
          <pc:docMk/>
          <pc:sldMk cId="2094504525" sldId="2142533294"/>
        </pc:sldMkLst>
      </pc:sldChg>
      <pc:sldChg chg="delSp modSp del mod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3896667991" sldId="2142533294"/>
        </pc:sldMkLst>
        <pc:spChg chg="mod">
          <ac:chgData name="Veres, Robert (ZGCZ)" userId="2bd4011e-ee35-40b0-8a20-6ce2ad034462" providerId="ADAL" clId="{BBE58A14-B3F9-4C11-8271-4E307759B761}" dt="2024-12-02T16:18:16.698" v="92" actId="6549"/>
          <ac:spMkLst>
            <pc:docMk/>
            <pc:sldMk cId="3896667991" sldId="2142533294"/>
            <ac:spMk id="8" creationId="{E3C16FAB-1626-8841-5DEF-B6441BD1056A}"/>
          </ac:spMkLst>
        </pc:spChg>
        <pc:picChg chg="del">
          <ac:chgData name="Veres, Robert (ZGCZ)" userId="2bd4011e-ee35-40b0-8a20-6ce2ad034462" providerId="ADAL" clId="{BBE58A14-B3F9-4C11-8271-4E307759B761}" dt="2024-12-02T16:18:09.598" v="91" actId="478"/>
          <ac:picMkLst>
            <pc:docMk/>
            <pc:sldMk cId="3896667991" sldId="2142533294"/>
            <ac:picMk id="14" creationId="{6F5735C8-EF1E-13A4-2BC6-8D3B76D4E492}"/>
          </ac:picMkLst>
        </pc:picChg>
      </pc:sldChg>
      <pc:sldChg chg="del">
        <pc:chgData name="Veres, Robert (ZGCZ)" userId="2bd4011e-ee35-40b0-8a20-6ce2ad034462" providerId="ADAL" clId="{BBE58A14-B3F9-4C11-8271-4E307759B761}" dt="2024-12-02T16:51:29.906" v="212" actId="47"/>
        <pc:sldMkLst>
          <pc:docMk/>
          <pc:sldMk cId="3952191415" sldId="2142533294"/>
        </pc:sldMkLst>
      </pc:sldChg>
      <pc:sldChg chg="del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3338186009" sldId="2142533295"/>
        </pc:sldMkLst>
      </pc:sldChg>
      <pc:sldChg chg="add del">
        <pc:chgData name="Veres, Robert (ZGCZ)" userId="2bd4011e-ee35-40b0-8a20-6ce2ad034462" providerId="ADAL" clId="{BBE58A14-B3F9-4C11-8271-4E307759B761}" dt="2024-12-02T16:21:58.400" v="115" actId="47"/>
        <pc:sldMkLst>
          <pc:docMk/>
          <pc:sldMk cId="3387970238" sldId="2142533295"/>
        </pc:sldMkLst>
      </pc:sldChg>
      <pc:sldChg chg="del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550955610" sldId="2142533296"/>
        </pc:sldMkLst>
      </pc:sldChg>
      <pc:sldChg chg="add del">
        <pc:chgData name="Veres, Robert (ZGCZ)" userId="2bd4011e-ee35-40b0-8a20-6ce2ad034462" providerId="ADAL" clId="{BBE58A14-B3F9-4C11-8271-4E307759B761}" dt="2024-12-02T16:22:00.151" v="116" actId="47"/>
        <pc:sldMkLst>
          <pc:docMk/>
          <pc:sldMk cId="929434648" sldId="2142533296"/>
        </pc:sldMkLst>
      </pc:sldChg>
      <pc:sldChg chg="del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46555581" sldId="2142533297"/>
        </pc:sldMkLst>
      </pc:sldChg>
      <pc:sldChg chg="add del">
        <pc:chgData name="Veres, Robert (ZGCZ)" userId="2bd4011e-ee35-40b0-8a20-6ce2ad034462" providerId="ADAL" clId="{BBE58A14-B3F9-4C11-8271-4E307759B761}" dt="2024-12-02T16:22:01.835" v="117" actId="47"/>
        <pc:sldMkLst>
          <pc:docMk/>
          <pc:sldMk cId="1400310214" sldId="2142533297"/>
        </pc:sldMkLst>
      </pc:sldChg>
      <pc:sldChg chg="del">
        <pc:chgData name="Veres, Robert (ZGCZ)" userId="2bd4011e-ee35-40b0-8a20-6ce2ad034462" providerId="ADAL" clId="{BBE58A14-B3F9-4C11-8271-4E307759B761}" dt="2024-12-02T16:19:47.926" v="109" actId="2696"/>
        <pc:sldMkLst>
          <pc:docMk/>
          <pc:sldMk cId="141302549" sldId="2142533298"/>
        </pc:sldMkLst>
      </pc:sldChg>
      <pc:sldChg chg="add del">
        <pc:chgData name="Veres, Robert (ZGCZ)" userId="2bd4011e-ee35-40b0-8a20-6ce2ad034462" providerId="ADAL" clId="{BBE58A14-B3F9-4C11-8271-4E307759B761}" dt="2024-12-02T16:22:03.500" v="118" actId="47"/>
        <pc:sldMkLst>
          <pc:docMk/>
          <pc:sldMk cId="270940047" sldId="2142533298"/>
        </pc:sldMkLst>
      </pc:sldChg>
      <pc:sldChg chg="del">
        <pc:chgData name="Veres, Robert (ZGCZ)" userId="2bd4011e-ee35-40b0-8a20-6ce2ad034462" providerId="ADAL" clId="{BBE58A14-B3F9-4C11-8271-4E307759B761}" dt="2024-12-02T16:20:15.561" v="111"/>
        <pc:sldMkLst>
          <pc:docMk/>
          <pc:sldMk cId="1812600275" sldId="2142533299"/>
        </pc:sldMkLst>
      </pc:sldChg>
      <pc:sldChg chg="del">
        <pc:chgData name="Veres, Robert (ZGCZ)" userId="2bd4011e-ee35-40b0-8a20-6ce2ad034462" providerId="ADAL" clId="{BBE58A14-B3F9-4C11-8271-4E307759B761}" dt="2024-12-02T16:20:15.561" v="111"/>
        <pc:sldMkLst>
          <pc:docMk/>
          <pc:sldMk cId="2942604544" sldId="2142533300"/>
        </pc:sldMkLst>
      </pc:sldChg>
      <pc:sldChg chg="del">
        <pc:chgData name="Veres, Robert (ZGCZ)" userId="2bd4011e-ee35-40b0-8a20-6ce2ad034462" providerId="ADAL" clId="{BBE58A14-B3F9-4C11-8271-4E307759B761}" dt="2024-12-02T16:20:15.561" v="111"/>
        <pc:sldMkLst>
          <pc:docMk/>
          <pc:sldMk cId="609069572" sldId="2142533301"/>
        </pc:sldMkLst>
      </pc:sldChg>
      <pc:sldChg chg="del">
        <pc:chgData name="Veres, Robert (ZGCZ)" userId="2bd4011e-ee35-40b0-8a20-6ce2ad034462" providerId="ADAL" clId="{BBE58A14-B3F9-4C11-8271-4E307759B761}" dt="2024-12-02T16:20:15.561" v="111"/>
        <pc:sldMkLst>
          <pc:docMk/>
          <pc:sldMk cId="954220266" sldId="2142533302"/>
        </pc:sldMkLst>
      </pc:sldChg>
      <pc:sldChg chg="modSp mod">
        <pc:chgData name="Veres, Robert (ZGCZ)" userId="2bd4011e-ee35-40b0-8a20-6ce2ad034462" providerId="ADAL" clId="{BBE58A14-B3F9-4C11-8271-4E307759B761}" dt="2024-12-02T16:27:15.003" v="143" actId="20577"/>
        <pc:sldMkLst>
          <pc:docMk/>
          <pc:sldMk cId="1165613282" sldId="2142533304"/>
        </pc:sldMkLst>
        <pc:spChg chg="mod">
          <ac:chgData name="Veres, Robert (ZGCZ)" userId="2bd4011e-ee35-40b0-8a20-6ce2ad034462" providerId="ADAL" clId="{BBE58A14-B3F9-4C11-8271-4E307759B761}" dt="2024-12-02T16:27:15.003" v="143" actId="20577"/>
          <ac:spMkLst>
            <pc:docMk/>
            <pc:sldMk cId="1165613282" sldId="2142533304"/>
            <ac:spMk id="2" creationId="{E3AF58E4-C5DA-17FB-76F4-FC823949B736}"/>
          </ac:spMkLst>
        </pc:spChg>
      </pc:sldChg>
      <pc:sldChg chg="del">
        <pc:chgData name="Veres, Robert (ZGCZ)" userId="2bd4011e-ee35-40b0-8a20-6ce2ad034462" providerId="ADAL" clId="{BBE58A14-B3F9-4C11-8271-4E307759B761}" dt="2024-12-02T16:46:25.843" v="188" actId="47"/>
        <pc:sldMkLst>
          <pc:docMk/>
          <pc:sldMk cId="3071863647" sldId="2142533306"/>
        </pc:sldMkLst>
      </pc:sldChg>
      <pc:sldChg chg="del">
        <pc:chgData name="Veres, Robert (ZGCZ)" userId="2bd4011e-ee35-40b0-8a20-6ce2ad034462" providerId="ADAL" clId="{BBE58A14-B3F9-4C11-8271-4E307759B761}" dt="2024-12-02T16:50:53.385" v="200" actId="47"/>
        <pc:sldMkLst>
          <pc:docMk/>
          <pc:sldMk cId="97613626" sldId="2142533307"/>
        </pc:sldMkLst>
      </pc:sldChg>
      <pc:sldChg chg="del">
        <pc:chgData name="Veres, Robert (ZGCZ)" userId="2bd4011e-ee35-40b0-8a20-6ce2ad034462" providerId="ADAL" clId="{BBE58A14-B3F9-4C11-8271-4E307759B761}" dt="2024-12-02T16:44:37.412" v="180" actId="47"/>
        <pc:sldMkLst>
          <pc:docMk/>
          <pc:sldMk cId="503246892" sldId="2142533308"/>
        </pc:sldMkLst>
      </pc:sldChg>
      <pc:sldChg chg="del">
        <pc:chgData name="Veres, Robert (ZGCZ)" userId="2bd4011e-ee35-40b0-8a20-6ce2ad034462" providerId="ADAL" clId="{BBE58A14-B3F9-4C11-8271-4E307759B761}" dt="2024-12-02T16:51:07.365" v="203" actId="47"/>
        <pc:sldMkLst>
          <pc:docMk/>
          <pc:sldMk cId="634632048" sldId="2142533309"/>
        </pc:sldMkLst>
      </pc:sldChg>
      <pc:sldChg chg="del">
        <pc:chgData name="Veres, Robert (ZGCZ)" userId="2bd4011e-ee35-40b0-8a20-6ce2ad034462" providerId="ADAL" clId="{BBE58A14-B3F9-4C11-8271-4E307759B761}" dt="2024-12-02T16:51:11.173" v="204" actId="47"/>
        <pc:sldMkLst>
          <pc:docMk/>
          <pc:sldMk cId="2641634003" sldId="2142533310"/>
        </pc:sldMkLst>
      </pc:sldChg>
      <pc:sldChg chg="del">
        <pc:chgData name="Veres, Robert (ZGCZ)" userId="2bd4011e-ee35-40b0-8a20-6ce2ad034462" providerId="ADAL" clId="{BBE58A14-B3F9-4C11-8271-4E307759B761}" dt="2024-12-02T16:51:27.942" v="211" actId="47"/>
        <pc:sldMkLst>
          <pc:docMk/>
          <pc:sldMk cId="241895465" sldId="2142533311"/>
        </pc:sldMkLst>
      </pc:sldChg>
      <pc:sldChg chg="add">
        <pc:chgData name="Veres, Robert (ZGCZ)" userId="2bd4011e-ee35-40b0-8a20-6ce2ad034462" providerId="ADAL" clId="{BBE58A14-B3F9-4C11-8271-4E307759B761}" dt="2024-12-02T16:46:22.323" v="186"/>
        <pc:sldMkLst>
          <pc:docMk/>
          <pc:sldMk cId="2311615644" sldId="2142533314"/>
        </pc:sldMkLst>
      </pc:sldChg>
      <pc:sldChg chg="del">
        <pc:chgData name="Veres, Robert (ZGCZ)" userId="2bd4011e-ee35-40b0-8a20-6ce2ad034462" providerId="ADAL" clId="{BBE58A14-B3F9-4C11-8271-4E307759B761}" dt="2024-12-02T16:46:17.640" v="185" actId="2696"/>
        <pc:sldMkLst>
          <pc:docMk/>
          <pc:sldMk cId="2923626200" sldId="2142533314"/>
        </pc:sldMkLst>
      </pc:sldChg>
      <pc:sldChg chg="delSp mod">
        <pc:chgData name="Veres, Robert (ZGCZ)" userId="2bd4011e-ee35-40b0-8a20-6ce2ad034462" providerId="ADAL" clId="{BBE58A14-B3F9-4C11-8271-4E307759B761}" dt="2024-12-02T16:52:15.320" v="213" actId="478"/>
        <pc:sldMkLst>
          <pc:docMk/>
          <pc:sldMk cId="1061140760" sldId="2142533321"/>
        </pc:sldMkLst>
        <pc:spChg chg="del">
          <ac:chgData name="Veres, Robert (ZGCZ)" userId="2bd4011e-ee35-40b0-8a20-6ce2ad034462" providerId="ADAL" clId="{BBE58A14-B3F9-4C11-8271-4E307759B761}" dt="2024-12-02T16:52:15.320" v="213" actId="478"/>
          <ac:spMkLst>
            <pc:docMk/>
            <pc:sldMk cId="1061140760" sldId="2142533321"/>
            <ac:spMk id="5" creationId="{7879ECF2-04F2-D400-5E75-C7359618ED85}"/>
          </ac:spMkLst>
        </pc:spChg>
      </pc:sldChg>
      <pc:sldMasterChg chg="delSldLayout">
        <pc:chgData name="Veres, Robert (ZGCZ)" userId="2bd4011e-ee35-40b0-8a20-6ce2ad034462" providerId="ADAL" clId="{BBE58A14-B3F9-4C11-8271-4E307759B761}" dt="2024-12-02T16:01:54.981" v="23" actId="2696"/>
        <pc:sldMasterMkLst>
          <pc:docMk/>
          <pc:sldMasterMk cId="2445987065" sldId="2147483693"/>
        </pc:sldMasterMkLst>
        <pc:sldLayoutChg chg="del">
          <pc:chgData name="Veres, Robert (ZGCZ)" userId="2bd4011e-ee35-40b0-8a20-6ce2ad034462" providerId="ADAL" clId="{BBE58A14-B3F9-4C11-8271-4E307759B761}" dt="2024-12-02T16:01:54.981" v="23" actId="2696"/>
          <pc:sldLayoutMkLst>
            <pc:docMk/>
            <pc:sldMasterMk cId="2445987065" sldId="2147483693"/>
            <pc:sldLayoutMk cId="464588106" sldId="2147483749"/>
          </pc:sldLayoutMkLst>
        </pc:sldLayoutChg>
        <pc:sldLayoutChg chg="del">
          <pc:chgData name="Veres, Robert (ZGCZ)" userId="2bd4011e-ee35-40b0-8a20-6ce2ad034462" providerId="ADAL" clId="{BBE58A14-B3F9-4C11-8271-4E307759B761}" dt="2024-12-02T16:00:46.720" v="18" actId="47"/>
          <pc:sldLayoutMkLst>
            <pc:docMk/>
            <pc:sldMasterMk cId="2445987065" sldId="2147483693"/>
            <pc:sldLayoutMk cId="1998418951" sldId="2147483822"/>
          </pc:sldLayoutMkLst>
        </pc:sldLayoutChg>
        <pc:sldLayoutChg chg="del">
          <pc:chgData name="Veres, Robert (ZGCZ)" userId="2bd4011e-ee35-40b0-8a20-6ce2ad034462" providerId="ADAL" clId="{BBE58A14-B3F9-4C11-8271-4E307759B761}" dt="2024-12-02T16:00:49.578" v="19" actId="47"/>
          <pc:sldLayoutMkLst>
            <pc:docMk/>
            <pc:sldMasterMk cId="2445987065" sldId="2147483693"/>
            <pc:sldLayoutMk cId="2380513279" sldId="2147483823"/>
          </pc:sldLayoutMkLst>
        </pc:sldLayoutChg>
      </pc:sldMasterChg>
      <pc:sldMasterChg chg="delSldLayout">
        <pc:chgData name="Veres, Robert (ZGCZ)" userId="2bd4011e-ee35-40b0-8a20-6ce2ad034462" providerId="ADAL" clId="{BBE58A14-B3F9-4C11-8271-4E307759B761}" dt="2024-12-02T16:41:18.312" v="176" actId="47"/>
        <pc:sldMasterMkLst>
          <pc:docMk/>
          <pc:sldMasterMk cId="3255864114" sldId="2147483720"/>
        </pc:sldMasterMkLst>
        <pc:sldLayoutChg chg="del">
          <pc:chgData name="Veres, Robert (ZGCZ)" userId="2bd4011e-ee35-40b0-8a20-6ce2ad034462" providerId="ADAL" clId="{BBE58A14-B3F9-4C11-8271-4E307759B761}" dt="2024-12-02T16:41:18.312" v="176" actId="47"/>
          <pc:sldLayoutMkLst>
            <pc:docMk/>
            <pc:sldMasterMk cId="3255864114" sldId="2147483720"/>
            <pc:sldLayoutMk cId="628958724" sldId="2147483832"/>
          </pc:sldLayoutMkLst>
        </pc:sldLayoutChg>
      </pc:sldMasterChg>
      <pc:sldMasterChg chg="delSldLayout">
        <pc:chgData name="Veres, Robert (ZGCZ)" userId="2bd4011e-ee35-40b0-8a20-6ce2ad034462" providerId="ADAL" clId="{BBE58A14-B3F9-4C11-8271-4E307759B761}" dt="2024-12-02T16:02:19.743" v="28" actId="47"/>
        <pc:sldMasterMkLst>
          <pc:docMk/>
          <pc:sldMasterMk cId="2098848366" sldId="2147483750"/>
        </pc:sldMasterMkLst>
        <pc:sldLayoutChg chg="del">
          <pc:chgData name="Veres, Robert (ZGCZ)" userId="2bd4011e-ee35-40b0-8a20-6ce2ad034462" providerId="ADAL" clId="{BBE58A14-B3F9-4C11-8271-4E307759B761}" dt="2024-12-02T16:01:54.981" v="23" actId="2696"/>
          <pc:sldLayoutMkLst>
            <pc:docMk/>
            <pc:sldMasterMk cId="2098848366" sldId="2147483750"/>
            <pc:sldLayoutMk cId="1146173486" sldId="2147483781"/>
          </pc:sldLayoutMkLst>
        </pc:sldLayoutChg>
        <pc:sldLayoutChg chg="del">
          <pc:chgData name="Veres, Robert (ZGCZ)" userId="2bd4011e-ee35-40b0-8a20-6ce2ad034462" providerId="ADAL" clId="{BBE58A14-B3F9-4C11-8271-4E307759B761}" dt="2024-12-02T16:01:54.981" v="23" actId="2696"/>
          <pc:sldLayoutMkLst>
            <pc:docMk/>
            <pc:sldMasterMk cId="2098848366" sldId="2147483750"/>
            <pc:sldLayoutMk cId="2114089811" sldId="2147483784"/>
          </pc:sldLayoutMkLst>
        </pc:sldLayoutChg>
        <pc:sldLayoutChg chg="del">
          <pc:chgData name="Veres, Robert (ZGCZ)" userId="2bd4011e-ee35-40b0-8a20-6ce2ad034462" providerId="ADAL" clId="{BBE58A14-B3F9-4C11-8271-4E307759B761}" dt="2024-12-02T16:02:11.948" v="25" actId="47"/>
          <pc:sldLayoutMkLst>
            <pc:docMk/>
            <pc:sldMasterMk cId="2098848366" sldId="2147483750"/>
            <pc:sldLayoutMk cId="2867012439" sldId="2147483824"/>
          </pc:sldLayoutMkLst>
        </pc:sldLayoutChg>
        <pc:sldLayoutChg chg="del">
          <pc:chgData name="Veres, Robert (ZGCZ)" userId="2bd4011e-ee35-40b0-8a20-6ce2ad034462" providerId="ADAL" clId="{BBE58A14-B3F9-4C11-8271-4E307759B761}" dt="2024-12-02T16:02:19.743" v="28" actId="47"/>
          <pc:sldLayoutMkLst>
            <pc:docMk/>
            <pc:sldMasterMk cId="2098848366" sldId="2147483750"/>
            <pc:sldLayoutMk cId="1417994549" sldId="2147483825"/>
          </pc:sldLayoutMkLst>
        </pc:sldLayoutChg>
      </pc:sldMasterChg>
      <pc:sldMasterChg chg="addSldLayout delSldLayout">
        <pc:chgData name="Veres, Robert (ZGCZ)" userId="2bd4011e-ee35-40b0-8a20-6ce2ad034462" providerId="ADAL" clId="{BBE58A14-B3F9-4C11-8271-4E307759B761}" dt="2024-12-02T16:35:47.088" v="165" actId="2696"/>
        <pc:sldMasterMkLst>
          <pc:docMk/>
          <pc:sldMasterMk cId="43414872" sldId="2147483833"/>
        </pc:sldMasterMkLst>
        <pc:sldLayoutChg chg="del">
          <pc:chgData name="Veres, Robert (ZGCZ)" userId="2bd4011e-ee35-40b0-8a20-6ce2ad034462" providerId="ADAL" clId="{BBE58A14-B3F9-4C11-8271-4E307759B761}" dt="2024-12-02T16:19:47.926" v="109" actId="2696"/>
          <pc:sldLayoutMkLst>
            <pc:docMk/>
            <pc:sldMasterMk cId="43414872" sldId="2147483833"/>
            <pc:sldLayoutMk cId="281401304" sldId="2147483863"/>
          </pc:sldLayoutMkLst>
        </pc:sldLayoutChg>
        <pc:sldLayoutChg chg="del">
          <pc:chgData name="Veres, Robert (ZGCZ)" userId="2bd4011e-ee35-40b0-8a20-6ce2ad034462" providerId="ADAL" clId="{BBE58A14-B3F9-4C11-8271-4E307759B761}" dt="2024-12-02T16:19:47.926" v="109" actId="2696"/>
          <pc:sldLayoutMkLst>
            <pc:docMk/>
            <pc:sldMasterMk cId="43414872" sldId="2147483833"/>
            <pc:sldLayoutMk cId="241253246" sldId="2147483864"/>
          </pc:sldLayoutMkLst>
        </pc:sldLayoutChg>
        <pc:sldLayoutChg chg="add del">
          <pc:chgData name="Veres, Robert (ZGCZ)" userId="2bd4011e-ee35-40b0-8a20-6ce2ad034462" providerId="ADAL" clId="{BBE58A14-B3F9-4C11-8271-4E307759B761}" dt="2024-12-02T16:35:47.088" v="165" actId="2696"/>
          <pc:sldLayoutMkLst>
            <pc:docMk/>
            <pc:sldMasterMk cId="43414872" sldId="2147483833"/>
            <pc:sldLayoutMk cId="3291122041" sldId="2147483901"/>
          </pc:sldLayoutMkLst>
        </pc:sldLayoutChg>
        <pc:sldLayoutChg chg="add del">
          <pc:chgData name="Veres, Robert (ZGCZ)" userId="2bd4011e-ee35-40b0-8a20-6ce2ad034462" providerId="ADAL" clId="{BBE58A14-B3F9-4C11-8271-4E307759B761}" dt="2024-12-02T16:35:47.088" v="165" actId="2696"/>
          <pc:sldLayoutMkLst>
            <pc:docMk/>
            <pc:sldMasterMk cId="43414872" sldId="2147483833"/>
            <pc:sldLayoutMk cId="1840494231" sldId="2147483902"/>
          </pc:sldLayoutMkLst>
        </pc:sldLayoutChg>
      </pc:sldMasterChg>
      <pc:sldMasterChg chg="delSldLayout">
        <pc:chgData name="Veres, Robert (ZGCZ)" userId="2bd4011e-ee35-40b0-8a20-6ce2ad034462" providerId="ADAL" clId="{BBE58A14-B3F9-4C11-8271-4E307759B761}" dt="2024-12-02T16:34:49.841" v="159" actId="2696"/>
        <pc:sldMasterMkLst>
          <pc:docMk/>
          <pc:sldMasterMk cId="656664041" sldId="2147483868"/>
        </pc:sldMasterMkLst>
        <pc:sldLayoutChg chg="del">
          <pc:chgData name="Veres, Robert (ZGCZ)" userId="2bd4011e-ee35-40b0-8a20-6ce2ad034462" providerId="ADAL" clId="{BBE58A14-B3F9-4C11-8271-4E307759B761}" dt="2024-12-02T16:34:49.841" v="159" actId="2696"/>
          <pc:sldLayoutMkLst>
            <pc:docMk/>
            <pc:sldMasterMk cId="656664041" sldId="2147483868"/>
            <pc:sldLayoutMk cId="1626580901" sldId="2147483897"/>
          </pc:sldLayoutMkLst>
        </pc:sldLayoutChg>
        <pc:sldLayoutChg chg="del">
          <pc:chgData name="Veres, Robert (ZGCZ)" userId="2bd4011e-ee35-40b0-8a20-6ce2ad034462" providerId="ADAL" clId="{BBE58A14-B3F9-4C11-8271-4E307759B761}" dt="2024-12-02T16:34:13.442" v="157" actId="47"/>
          <pc:sldLayoutMkLst>
            <pc:docMk/>
            <pc:sldMasterMk cId="656664041" sldId="2147483868"/>
            <pc:sldLayoutMk cId="808258795" sldId="2147483898"/>
          </pc:sldLayoutMkLst>
        </pc:sldLayoutChg>
        <pc:sldLayoutChg chg="del">
          <pc:chgData name="Veres, Robert (ZGCZ)" userId="2bd4011e-ee35-40b0-8a20-6ce2ad034462" providerId="ADAL" clId="{BBE58A14-B3F9-4C11-8271-4E307759B761}" dt="2024-12-02T16:34:49.841" v="159" actId="2696"/>
          <pc:sldLayoutMkLst>
            <pc:docMk/>
            <pc:sldMasterMk cId="656664041" sldId="2147483868"/>
            <pc:sldLayoutMk cId="1567060845" sldId="2147483899"/>
          </pc:sldLayoutMkLst>
        </pc:sldLayoutChg>
      </pc:sldMasterChg>
      <pc:sldMasterChg chg="delSldLayout">
        <pc:chgData name="Veres, Robert (ZGCZ)" userId="2bd4011e-ee35-40b0-8a20-6ce2ad034462" providerId="ADAL" clId="{BBE58A14-B3F9-4C11-8271-4E307759B761}" dt="2024-12-02T16:51:29.906" v="212" actId="47"/>
        <pc:sldMasterMkLst>
          <pc:docMk/>
          <pc:sldMasterMk cId="1058740943" sldId="2147483901"/>
        </pc:sldMasterMkLst>
        <pc:sldLayoutChg chg="del">
          <pc:chgData name="Veres, Robert (ZGCZ)" userId="2bd4011e-ee35-40b0-8a20-6ce2ad034462" providerId="ADAL" clId="{BBE58A14-B3F9-4C11-8271-4E307759B761}" dt="2024-12-02T16:51:27.942" v="211" actId="47"/>
          <pc:sldLayoutMkLst>
            <pc:docMk/>
            <pc:sldMasterMk cId="1058740943" sldId="2147483901"/>
            <pc:sldLayoutMk cId="3055544844" sldId="2147483932"/>
          </pc:sldLayoutMkLst>
        </pc:sldLayoutChg>
        <pc:sldLayoutChg chg="del">
          <pc:chgData name="Veres, Robert (ZGCZ)" userId="2bd4011e-ee35-40b0-8a20-6ce2ad034462" providerId="ADAL" clId="{BBE58A14-B3F9-4C11-8271-4E307759B761}" dt="2024-12-02T16:51:29.906" v="212" actId="47"/>
          <pc:sldLayoutMkLst>
            <pc:docMk/>
            <pc:sldMasterMk cId="1058740943" sldId="2147483901"/>
            <pc:sldLayoutMk cId="3065748844" sldId="214748393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rgbClr val="D8DFDD"/>
              </a:solidFill>
            </c:spPr>
            <c:extLst>
              <c:ext xmlns:c16="http://schemas.microsoft.com/office/drawing/2014/chart" uri="{C3380CC4-5D6E-409C-BE32-E72D297353CC}">
                <c16:uniqueId val="{00000001-BC03-C44B-9EBF-9F3331C001FB}"/>
              </c:ext>
            </c:extLst>
          </c:dPt>
          <c:dPt>
            <c:idx val="1"/>
            <c:bubble3D val="0"/>
            <c:spPr>
              <a:solidFill>
                <a:srgbClr val="9BACAC"/>
              </a:solidFill>
            </c:spPr>
            <c:extLst>
              <c:ext xmlns:c16="http://schemas.microsoft.com/office/drawing/2014/chart" uri="{C3380CC4-5D6E-409C-BE32-E72D297353CC}">
                <c16:uniqueId val="{00000003-BC03-C44B-9EBF-9F3331C001FB}"/>
              </c:ext>
            </c:extLst>
          </c:dPt>
          <c:dPt>
            <c:idx val="2"/>
            <c:bubble3D val="0"/>
            <c:spPr>
              <a:solidFill>
                <a:srgbClr val="6E8284"/>
              </a:solidFill>
            </c:spPr>
            <c:extLst>
              <c:ext xmlns:c16="http://schemas.microsoft.com/office/drawing/2014/chart" uri="{C3380CC4-5D6E-409C-BE32-E72D297353CC}">
                <c16:uniqueId val="{00000005-BC03-C44B-9EBF-9F3331C001FB}"/>
              </c:ext>
            </c:extLst>
          </c:dPt>
          <c:dPt>
            <c:idx val="3"/>
            <c:bubble3D val="0"/>
            <c:spPr>
              <a:solidFill>
                <a:srgbClr val="295659"/>
              </a:solidFill>
            </c:spPr>
            <c:extLst>
              <c:ext xmlns:c16="http://schemas.microsoft.com/office/drawing/2014/chart" uri="{C3380CC4-5D6E-409C-BE32-E72D297353CC}">
                <c16:uniqueId val="{00000007-BC03-C44B-9EBF-9F3331C001FB}"/>
              </c:ext>
            </c:extLst>
          </c:dPt>
          <c:dPt>
            <c:idx val="4"/>
            <c:bubble3D val="0"/>
            <c:spPr>
              <a:solidFill>
                <a:srgbClr val="4A6F73"/>
              </a:solidFill>
            </c:spPr>
            <c:extLst>
              <c:ext xmlns:c16="http://schemas.microsoft.com/office/drawing/2014/chart" uri="{C3380CC4-5D6E-409C-BE32-E72D297353CC}">
                <c16:uniqueId val="{00000009-BC03-C44B-9EBF-9F3331C001FB}"/>
              </c:ext>
            </c:extLst>
          </c:dPt>
          <c:dPt>
            <c:idx val="5"/>
            <c:bubble3D val="0"/>
            <c:spPr>
              <a:solidFill>
                <a:srgbClr val="9BACAC"/>
              </a:solidFill>
            </c:spPr>
            <c:extLst>
              <c:ext xmlns:c16="http://schemas.microsoft.com/office/drawing/2014/chart" uri="{C3380CC4-5D6E-409C-BE32-E72D297353CC}">
                <c16:uniqueId val="{0000000B-BC03-C44B-9EBF-9F3331C001FB}"/>
              </c:ext>
            </c:extLst>
          </c:dPt>
          <c:dPt>
            <c:idx val="6"/>
            <c:bubble3D val="0"/>
            <c:spPr>
              <a:solidFill>
                <a:srgbClr val="6E8284"/>
              </a:solidFill>
            </c:spPr>
            <c:extLst>
              <c:ext xmlns:c16="http://schemas.microsoft.com/office/drawing/2014/chart" uri="{C3380CC4-5D6E-409C-BE32-E72D297353CC}">
                <c16:uniqueId val="{0000000D-BC03-C44B-9EBF-9F3331C001FB}"/>
              </c:ext>
            </c:extLst>
          </c:dPt>
          <c:dPt>
            <c:idx val="7"/>
            <c:bubble3D val="0"/>
            <c:spPr>
              <a:solidFill>
                <a:srgbClr val="003E40"/>
              </a:solidFill>
            </c:spPr>
            <c:extLst>
              <c:ext xmlns:c16="http://schemas.microsoft.com/office/drawing/2014/chart" uri="{C3380CC4-5D6E-409C-BE32-E72D297353CC}">
                <c16:uniqueId val="{0000000F-BC03-C44B-9EBF-9F3331C001FB}"/>
              </c:ext>
            </c:extLst>
          </c:dPt>
          <c:cat>
            <c:strRef>
              <c:f>Tabelle1!$A$2:$A$9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C03-C44B-9EBF-9F3331C001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rgbClr val="D8DFDD"/>
              </a:solidFill>
            </c:spPr>
            <c:extLst>
              <c:ext xmlns:c16="http://schemas.microsoft.com/office/drawing/2014/chart" uri="{C3380CC4-5D6E-409C-BE32-E72D297353CC}">
                <c16:uniqueId val="{00000001-BC03-C44B-9EBF-9F3331C001FB}"/>
              </c:ext>
            </c:extLst>
          </c:dPt>
          <c:dPt>
            <c:idx val="1"/>
            <c:bubble3D val="0"/>
            <c:spPr>
              <a:solidFill>
                <a:srgbClr val="9BACAC"/>
              </a:solidFill>
            </c:spPr>
            <c:extLst>
              <c:ext xmlns:c16="http://schemas.microsoft.com/office/drawing/2014/chart" uri="{C3380CC4-5D6E-409C-BE32-E72D297353CC}">
                <c16:uniqueId val="{00000003-BC03-C44B-9EBF-9F3331C001FB}"/>
              </c:ext>
            </c:extLst>
          </c:dPt>
          <c:dPt>
            <c:idx val="2"/>
            <c:bubble3D val="0"/>
            <c:spPr>
              <a:solidFill>
                <a:srgbClr val="6E8284"/>
              </a:solidFill>
            </c:spPr>
            <c:extLst>
              <c:ext xmlns:c16="http://schemas.microsoft.com/office/drawing/2014/chart" uri="{C3380CC4-5D6E-409C-BE32-E72D297353CC}">
                <c16:uniqueId val="{00000005-BC03-C44B-9EBF-9F3331C001FB}"/>
              </c:ext>
            </c:extLst>
          </c:dPt>
          <c:dPt>
            <c:idx val="3"/>
            <c:bubble3D val="0"/>
            <c:spPr>
              <a:solidFill>
                <a:srgbClr val="295659"/>
              </a:solidFill>
            </c:spPr>
            <c:extLst>
              <c:ext xmlns:c16="http://schemas.microsoft.com/office/drawing/2014/chart" uri="{C3380CC4-5D6E-409C-BE32-E72D297353CC}">
                <c16:uniqueId val="{00000007-BC03-C44B-9EBF-9F3331C001FB}"/>
              </c:ext>
            </c:extLst>
          </c:dPt>
          <c:dPt>
            <c:idx val="4"/>
            <c:bubble3D val="0"/>
            <c:spPr>
              <a:solidFill>
                <a:srgbClr val="4A6F73"/>
              </a:solidFill>
            </c:spPr>
            <c:extLst>
              <c:ext xmlns:c16="http://schemas.microsoft.com/office/drawing/2014/chart" uri="{C3380CC4-5D6E-409C-BE32-E72D297353CC}">
                <c16:uniqueId val="{00000009-BC03-C44B-9EBF-9F3331C001FB}"/>
              </c:ext>
            </c:extLst>
          </c:dPt>
          <c:dPt>
            <c:idx val="5"/>
            <c:bubble3D val="0"/>
            <c:spPr>
              <a:solidFill>
                <a:srgbClr val="9BACAC"/>
              </a:solidFill>
            </c:spPr>
            <c:extLst>
              <c:ext xmlns:c16="http://schemas.microsoft.com/office/drawing/2014/chart" uri="{C3380CC4-5D6E-409C-BE32-E72D297353CC}">
                <c16:uniqueId val="{0000000B-BC03-C44B-9EBF-9F3331C001FB}"/>
              </c:ext>
            </c:extLst>
          </c:dPt>
          <c:dPt>
            <c:idx val="6"/>
            <c:bubble3D val="0"/>
            <c:spPr>
              <a:solidFill>
                <a:srgbClr val="6E8284"/>
              </a:solidFill>
            </c:spPr>
            <c:extLst>
              <c:ext xmlns:c16="http://schemas.microsoft.com/office/drawing/2014/chart" uri="{C3380CC4-5D6E-409C-BE32-E72D297353CC}">
                <c16:uniqueId val="{0000000D-BC03-C44B-9EBF-9F3331C001FB}"/>
              </c:ext>
            </c:extLst>
          </c:dPt>
          <c:dPt>
            <c:idx val="7"/>
            <c:bubble3D val="0"/>
            <c:spPr>
              <a:solidFill>
                <a:srgbClr val="003E40"/>
              </a:solidFill>
            </c:spPr>
            <c:extLst>
              <c:ext xmlns:c16="http://schemas.microsoft.com/office/drawing/2014/chart" uri="{C3380CC4-5D6E-409C-BE32-E72D297353CC}">
                <c16:uniqueId val="{0000000F-BC03-C44B-9EBF-9F3331C001FB}"/>
              </c:ext>
            </c:extLst>
          </c:dPt>
          <c:cat>
            <c:strRef>
              <c:f>Tabelle1!$A$2:$A$9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C03-C44B-9EBF-9F3331C001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rgbClr val="D8DFDD"/>
              </a:solidFill>
            </c:spPr>
            <c:extLst>
              <c:ext xmlns:c16="http://schemas.microsoft.com/office/drawing/2014/chart" uri="{C3380CC4-5D6E-409C-BE32-E72D297353CC}">
                <c16:uniqueId val="{00000001-BC03-C44B-9EBF-9F3331C001FB}"/>
              </c:ext>
            </c:extLst>
          </c:dPt>
          <c:dPt>
            <c:idx val="1"/>
            <c:bubble3D val="0"/>
            <c:spPr>
              <a:solidFill>
                <a:srgbClr val="9BACAC"/>
              </a:solidFill>
            </c:spPr>
            <c:extLst>
              <c:ext xmlns:c16="http://schemas.microsoft.com/office/drawing/2014/chart" uri="{C3380CC4-5D6E-409C-BE32-E72D297353CC}">
                <c16:uniqueId val="{00000003-BC03-C44B-9EBF-9F3331C001FB}"/>
              </c:ext>
            </c:extLst>
          </c:dPt>
          <c:dPt>
            <c:idx val="2"/>
            <c:bubble3D val="0"/>
            <c:spPr>
              <a:solidFill>
                <a:srgbClr val="6E8284"/>
              </a:solidFill>
            </c:spPr>
            <c:extLst>
              <c:ext xmlns:c16="http://schemas.microsoft.com/office/drawing/2014/chart" uri="{C3380CC4-5D6E-409C-BE32-E72D297353CC}">
                <c16:uniqueId val="{00000005-BC03-C44B-9EBF-9F3331C001FB}"/>
              </c:ext>
            </c:extLst>
          </c:dPt>
          <c:dPt>
            <c:idx val="3"/>
            <c:bubble3D val="0"/>
            <c:spPr>
              <a:solidFill>
                <a:srgbClr val="295659"/>
              </a:solidFill>
            </c:spPr>
            <c:extLst>
              <c:ext xmlns:c16="http://schemas.microsoft.com/office/drawing/2014/chart" uri="{C3380CC4-5D6E-409C-BE32-E72D297353CC}">
                <c16:uniqueId val="{00000007-BC03-C44B-9EBF-9F3331C001FB}"/>
              </c:ext>
            </c:extLst>
          </c:dPt>
          <c:dPt>
            <c:idx val="4"/>
            <c:bubble3D val="0"/>
            <c:spPr>
              <a:solidFill>
                <a:srgbClr val="4A6F73"/>
              </a:solidFill>
            </c:spPr>
            <c:extLst>
              <c:ext xmlns:c16="http://schemas.microsoft.com/office/drawing/2014/chart" uri="{C3380CC4-5D6E-409C-BE32-E72D297353CC}">
                <c16:uniqueId val="{00000009-BC03-C44B-9EBF-9F3331C001FB}"/>
              </c:ext>
            </c:extLst>
          </c:dPt>
          <c:dPt>
            <c:idx val="5"/>
            <c:bubble3D val="0"/>
            <c:spPr>
              <a:solidFill>
                <a:srgbClr val="9BACAC"/>
              </a:solidFill>
            </c:spPr>
            <c:extLst>
              <c:ext xmlns:c16="http://schemas.microsoft.com/office/drawing/2014/chart" uri="{C3380CC4-5D6E-409C-BE32-E72D297353CC}">
                <c16:uniqueId val="{0000000B-BC03-C44B-9EBF-9F3331C001FB}"/>
              </c:ext>
            </c:extLst>
          </c:dPt>
          <c:dPt>
            <c:idx val="6"/>
            <c:bubble3D val="0"/>
            <c:spPr>
              <a:solidFill>
                <a:srgbClr val="6E8284"/>
              </a:solidFill>
            </c:spPr>
            <c:extLst>
              <c:ext xmlns:c16="http://schemas.microsoft.com/office/drawing/2014/chart" uri="{C3380CC4-5D6E-409C-BE32-E72D297353CC}">
                <c16:uniqueId val="{0000000D-BC03-C44B-9EBF-9F3331C001FB}"/>
              </c:ext>
            </c:extLst>
          </c:dPt>
          <c:dPt>
            <c:idx val="7"/>
            <c:bubble3D val="0"/>
            <c:spPr>
              <a:solidFill>
                <a:srgbClr val="003E40"/>
              </a:solidFill>
            </c:spPr>
            <c:extLst>
              <c:ext xmlns:c16="http://schemas.microsoft.com/office/drawing/2014/chart" uri="{C3380CC4-5D6E-409C-BE32-E72D297353CC}">
                <c16:uniqueId val="{0000000F-BC03-C44B-9EBF-9F3331C001FB}"/>
              </c:ext>
            </c:extLst>
          </c:dPt>
          <c:cat>
            <c:strRef>
              <c:f>Tabelle1!$A$2:$A$9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C03-C44B-9EBF-9F3331C001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rgbClr val="D8DFDD"/>
              </a:solidFill>
            </c:spPr>
            <c:extLst>
              <c:ext xmlns:c16="http://schemas.microsoft.com/office/drawing/2014/chart" uri="{C3380CC4-5D6E-409C-BE32-E72D297353CC}">
                <c16:uniqueId val="{00000001-BC03-C44B-9EBF-9F3331C001FB}"/>
              </c:ext>
            </c:extLst>
          </c:dPt>
          <c:dPt>
            <c:idx val="1"/>
            <c:bubble3D val="0"/>
            <c:spPr>
              <a:solidFill>
                <a:srgbClr val="9BACAC"/>
              </a:solidFill>
            </c:spPr>
            <c:extLst>
              <c:ext xmlns:c16="http://schemas.microsoft.com/office/drawing/2014/chart" uri="{C3380CC4-5D6E-409C-BE32-E72D297353CC}">
                <c16:uniqueId val="{00000003-BC03-C44B-9EBF-9F3331C001FB}"/>
              </c:ext>
            </c:extLst>
          </c:dPt>
          <c:dPt>
            <c:idx val="2"/>
            <c:bubble3D val="0"/>
            <c:spPr>
              <a:solidFill>
                <a:srgbClr val="6E8284"/>
              </a:solidFill>
            </c:spPr>
            <c:extLst>
              <c:ext xmlns:c16="http://schemas.microsoft.com/office/drawing/2014/chart" uri="{C3380CC4-5D6E-409C-BE32-E72D297353CC}">
                <c16:uniqueId val="{00000005-BC03-C44B-9EBF-9F3331C001FB}"/>
              </c:ext>
            </c:extLst>
          </c:dPt>
          <c:dPt>
            <c:idx val="3"/>
            <c:bubble3D val="0"/>
            <c:spPr>
              <a:solidFill>
                <a:srgbClr val="295659"/>
              </a:solidFill>
            </c:spPr>
            <c:extLst>
              <c:ext xmlns:c16="http://schemas.microsoft.com/office/drawing/2014/chart" uri="{C3380CC4-5D6E-409C-BE32-E72D297353CC}">
                <c16:uniqueId val="{00000007-BC03-C44B-9EBF-9F3331C001FB}"/>
              </c:ext>
            </c:extLst>
          </c:dPt>
          <c:dPt>
            <c:idx val="4"/>
            <c:bubble3D val="0"/>
            <c:spPr>
              <a:solidFill>
                <a:srgbClr val="4A6F73"/>
              </a:solidFill>
            </c:spPr>
            <c:extLst>
              <c:ext xmlns:c16="http://schemas.microsoft.com/office/drawing/2014/chart" uri="{C3380CC4-5D6E-409C-BE32-E72D297353CC}">
                <c16:uniqueId val="{00000009-BC03-C44B-9EBF-9F3331C001FB}"/>
              </c:ext>
            </c:extLst>
          </c:dPt>
          <c:dPt>
            <c:idx val="5"/>
            <c:bubble3D val="0"/>
            <c:spPr>
              <a:solidFill>
                <a:srgbClr val="9BACAC"/>
              </a:solidFill>
            </c:spPr>
            <c:extLst>
              <c:ext xmlns:c16="http://schemas.microsoft.com/office/drawing/2014/chart" uri="{C3380CC4-5D6E-409C-BE32-E72D297353CC}">
                <c16:uniqueId val="{0000000B-BC03-C44B-9EBF-9F3331C001FB}"/>
              </c:ext>
            </c:extLst>
          </c:dPt>
          <c:dPt>
            <c:idx val="6"/>
            <c:bubble3D val="0"/>
            <c:spPr>
              <a:solidFill>
                <a:srgbClr val="6E8284"/>
              </a:solidFill>
            </c:spPr>
            <c:extLst>
              <c:ext xmlns:c16="http://schemas.microsoft.com/office/drawing/2014/chart" uri="{C3380CC4-5D6E-409C-BE32-E72D297353CC}">
                <c16:uniqueId val="{0000000D-BC03-C44B-9EBF-9F3331C001FB}"/>
              </c:ext>
            </c:extLst>
          </c:dPt>
          <c:dPt>
            <c:idx val="7"/>
            <c:bubble3D val="0"/>
            <c:spPr>
              <a:solidFill>
                <a:srgbClr val="003E40"/>
              </a:solidFill>
            </c:spPr>
            <c:extLst>
              <c:ext xmlns:c16="http://schemas.microsoft.com/office/drawing/2014/chart" uri="{C3380CC4-5D6E-409C-BE32-E72D297353CC}">
                <c16:uniqueId val="{0000000F-BC03-C44B-9EBF-9F3331C001FB}"/>
              </c:ext>
            </c:extLst>
          </c:dPt>
          <c:cat>
            <c:strRef>
              <c:f>Tabelle1!$A$2:$A$9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C03-C44B-9EBF-9F3331C001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rgbClr val="D8DFDD"/>
              </a:solidFill>
            </c:spPr>
            <c:extLst>
              <c:ext xmlns:c16="http://schemas.microsoft.com/office/drawing/2014/chart" uri="{C3380CC4-5D6E-409C-BE32-E72D297353CC}">
                <c16:uniqueId val="{00000001-BC03-C44B-9EBF-9F3331C001FB}"/>
              </c:ext>
            </c:extLst>
          </c:dPt>
          <c:dPt>
            <c:idx val="1"/>
            <c:bubble3D val="0"/>
            <c:spPr>
              <a:solidFill>
                <a:srgbClr val="9BACAC"/>
              </a:solidFill>
            </c:spPr>
            <c:extLst>
              <c:ext xmlns:c16="http://schemas.microsoft.com/office/drawing/2014/chart" uri="{C3380CC4-5D6E-409C-BE32-E72D297353CC}">
                <c16:uniqueId val="{00000003-BC03-C44B-9EBF-9F3331C001FB}"/>
              </c:ext>
            </c:extLst>
          </c:dPt>
          <c:dPt>
            <c:idx val="2"/>
            <c:bubble3D val="0"/>
            <c:spPr>
              <a:solidFill>
                <a:srgbClr val="6E8284"/>
              </a:solidFill>
            </c:spPr>
            <c:extLst>
              <c:ext xmlns:c16="http://schemas.microsoft.com/office/drawing/2014/chart" uri="{C3380CC4-5D6E-409C-BE32-E72D297353CC}">
                <c16:uniqueId val="{00000005-BC03-C44B-9EBF-9F3331C001FB}"/>
              </c:ext>
            </c:extLst>
          </c:dPt>
          <c:dPt>
            <c:idx val="3"/>
            <c:bubble3D val="0"/>
            <c:spPr>
              <a:solidFill>
                <a:srgbClr val="295659"/>
              </a:solidFill>
            </c:spPr>
            <c:extLst>
              <c:ext xmlns:c16="http://schemas.microsoft.com/office/drawing/2014/chart" uri="{C3380CC4-5D6E-409C-BE32-E72D297353CC}">
                <c16:uniqueId val="{00000007-BC03-C44B-9EBF-9F3331C001FB}"/>
              </c:ext>
            </c:extLst>
          </c:dPt>
          <c:dPt>
            <c:idx val="4"/>
            <c:bubble3D val="0"/>
            <c:spPr>
              <a:solidFill>
                <a:srgbClr val="4A6F73"/>
              </a:solidFill>
            </c:spPr>
            <c:extLst>
              <c:ext xmlns:c16="http://schemas.microsoft.com/office/drawing/2014/chart" uri="{C3380CC4-5D6E-409C-BE32-E72D297353CC}">
                <c16:uniqueId val="{00000009-BC03-C44B-9EBF-9F3331C001FB}"/>
              </c:ext>
            </c:extLst>
          </c:dPt>
          <c:dPt>
            <c:idx val="5"/>
            <c:bubble3D val="0"/>
            <c:spPr>
              <a:solidFill>
                <a:srgbClr val="9BACAC"/>
              </a:solidFill>
            </c:spPr>
            <c:extLst>
              <c:ext xmlns:c16="http://schemas.microsoft.com/office/drawing/2014/chart" uri="{C3380CC4-5D6E-409C-BE32-E72D297353CC}">
                <c16:uniqueId val="{0000000B-BC03-C44B-9EBF-9F3331C001FB}"/>
              </c:ext>
            </c:extLst>
          </c:dPt>
          <c:dPt>
            <c:idx val="6"/>
            <c:bubble3D val="0"/>
            <c:spPr>
              <a:solidFill>
                <a:srgbClr val="6E8284"/>
              </a:solidFill>
            </c:spPr>
            <c:extLst>
              <c:ext xmlns:c16="http://schemas.microsoft.com/office/drawing/2014/chart" uri="{C3380CC4-5D6E-409C-BE32-E72D297353CC}">
                <c16:uniqueId val="{0000000D-BC03-C44B-9EBF-9F3331C001FB}"/>
              </c:ext>
            </c:extLst>
          </c:dPt>
          <c:dPt>
            <c:idx val="7"/>
            <c:bubble3D val="0"/>
            <c:spPr>
              <a:solidFill>
                <a:srgbClr val="003E40"/>
              </a:solidFill>
            </c:spPr>
            <c:extLst>
              <c:ext xmlns:c16="http://schemas.microsoft.com/office/drawing/2014/chart" uri="{C3380CC4-5D6E-409C-BE32-E72D297353CC}">
                <c16:uniqueId val="{0000000F-BC03-C44B-9EBF-9F3331C001FB}"/>
              </c:ext>
            </c:extLst>
          </c:dPt>
          <c:cat>
            <c:strRef>
              <c:f>Tabelle1!$A$2:$A$9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C03-C44B-9EBF-9F3331C001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rgbClr val="D8DFDD"/>
              </a:solidFill>
            </c:spPr>
            <c:extLst>
              <c:ext xmlns:c16="http://schemas.microsoft.com/office/drawing/2014/chart" uri="{C3380CC4-5D6E-409C-BE32-E72D297353CC}">
                <c16:uniqueId val="{00000001-BC03-C44B-9EBF-9F3331C001FB}"/>
              </c:ext>
            </c:extLst>
          </c:dPt>
          <c:dPt>
            <c:idx val="1"/>
            <c:bubble3D val="0"/>
            <c:spPr>
              <a:solidFill>
                <a:srgbClr val="9BACAC"/>
              </a:solidFill>
            </c:spPr>
            <c:extLst>
              <c:ext xmlns:c16="http://schemas.microsoft.com/office/drawing/2014/chart" uri="{C3380CC4-5D6E-409C-BE32-E72D297353CC}">
                <c16:uniqueId val="{00000003-BC03-C44B-9EBF-9F3331C001FB}"/>
              </c:ext>
            </c:extLst>
          </c:dPt>
          <c:dPt>
            <c:idx val="2"/>
            <c:bubble3D val="0"/>
            <c:spPr>
              <a:solidFill>
                <a:srgbClr val="6E8284"/>
              </a:solidFill>
            </c:spPr>
            <c:extLst>
              <c:ext xmlns:c16="http://schemas.microsoft.com/office/drawing/2014/chart" uri="{C3380CC4-5D6E-409C-BE32-E72D297353CC}">
                <c16:uniqueId val="{00000005-BC03-C44B-9EBF-9F3331C001FB}"/>
              </c:ext>
            </c:extLst>
          </c:dPt>
          <c:dPt>
            <c:idx val="3"/>
            <c:bubble3D val="0"/>
            <c:spPr>
              <a:solidFill>
                <a:srgbClr val="295659"/>
              </a:solidFill>
            </c:spPr>
            <c:extLst>
              <c:ext xmlns:c16="http://schemas.microsoft.com/office/drawing/2014/chart" uri="{C3380CC4-5D6E-409C-BE32-E72D297353CC}">
                <c16:uniqueId val="{00000007-BC03-C44B-9EBF-9F3331C001FB}"/>
              </c:ext>
            </c:extLst>
          </c:dPt>
          <c:dPt>
            <c:idx val="4"/>
            <c:bubble3D val="0"/>
            <c:spPr>
              <a:solidFill>
                <a:srgbClr val="4A6F73"/>
              </a:solidFill>
            </c:spPr>
            <c:extLst>
              <c:ext xmlns:c16="http://schemas.microsoft.com/office/drawing/2014/chart" uri="{C3380CC4-5D6E-409C-BE32-E72D297353CC}">
                <c16:uniqueId val="{00000009-BC03-C44B-9EBF-9F3331C001FB}"/>
              </c:ext>
            </c:extLst>
          </c:dPt>
          <c:dPt>
            <c:idx val="5"/>
            <c:bubble3D val="0"/>
            <c:spPr>
              <a:solidFill>
                <a:srgbClr val="9BACAC"/>
              </a:solidFill>
            </c:spPr>
            <c:extLst>
              <c:ext xmlns:c16="http://schemas.microsoft.com/office/drawing/2014/chart" uri="{C3380CC4-5D6E-409C-BE32-E72D297353CC}">
                <c16:uniqueId val="{0000000B-BC03-C44B-9EBF-9F3331C001FB}"/>
              </c:ext>
            </c:extLst>
          </c:dPt>
          <c:dPt>
            <c:idx val="6"/>
            <c:bubble3D val="0"/>
            <c:spPr>
              <a:solidFill>
                <a:srgbClr val="6E8284"/>
              </a:solidFill>
            </c:spPr>
            <c:extLst>
              <c:ext xmlns:c16="http://schemas.microsoft.com/office/drawing/2014/chart" uri="{C3380CC4-5D6E-409C-BE32-E72D297353CC}">
                <c16:uniqueId val="{0000000D-BC03-C44B-9EBF-9F3331C001FB}"/>
              </c:ext>
            </c:extLst>
          </c:dPt>
          <c:dPt>
            <c:idx val="7"/>
            <c:bubble3D val="0"/>
            <c:spPr>
              <a:solidFill>
                <a:srgbClr val="003E40"/>
              </a:solidFill>
            </c:spPr>
            <c:extLst>
              <c:ext xmlns:c16="http://schemas.microsoft.com/office/drawing/2014/chart" uri="{C3380CC4-5D6E-409C-BE32-E72D297353CC}">
                <c16:uniqueId val="{0000000F-BC03-C44B-9EBF-9F3331C001FB}"/>
              </c:ext>
            </c:extLst>
          </c:dPt>
          <c:cat>
            <c:strRef>
              <c:f>Tabelle1!$A$2:$A$9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C03-C44B-9EBF-9F3331C001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rgbClr val="D8DFDD"/>
              </a:solidFill>
            </c:spPr>
            <c:extLst>
              <c:ext xmlns:c16="http://schemas.microsoft.com/office/drawing/2014/chart" uri="{C3380CC4-5D6E-409C-BE32-E72D297353CC}">
                <c16:uniqueId val="{00000001-BC03-C44B-9EBF-9F3331C001FB}"/>
              </c:ext>
            </c:extLst>
          </c:dPt>
          <c:dPt>
            <c:idx val="1"/>
            <c:bubble3D val="0"/>
            <c:spPr>
              <a:solidFill>
                <a:srgbClr val="9BACAC"/>
              </a:solidFill>
            </c:spPr>
            <c:extLst>
              <c:ext xmlns:c16="http://schemas.microsoft.com/office/drawing/2014/chart" uri="{C3380CC4-5D6E-409C-BE32-E72D297353CC}">
                <c16:uniqueId val="{00000003-BC03-C44B-9EBF-9F3331C001FB}"/>
              </c:ext>
            </c:extLst>
          </c:dPt>
          <c:dPt>
            <c:idx val="2"/>
            <c:bubble3D val="0"/>
            <c:spPr>
              <a:solidFill>
                <a:srgbClr val="6E8284"/>
              </a:solidFill>
            </c:spPr>
            <c:extLst>
              <c:ext xmlns:c16="http://schemas.microsoft.com/office/drawing/2014/chart" uri="{C3380CC4-5D6E-409C-BE32-E72D297353CC}">
                <c16:uniqueId val="{00000005-BC03-C44B-9EBF-9F3331C001FB}"/>
              </c:ext>
            </c:extLst>
          </c:dPt>
          <c:dPt>
            <c:idx val="3"/>
            <c:bubble3D val="0"/>
            <c:spPr>
              <a:solidFill>
                <a:srgbClr val="295659"/>
              </a:solidFill>
            </c:spPr>
            <c:extLst>
              <c:ext xmlns:c16="http://schemas.microsoft.com/office/drawing/2014/chart" uri="{C3380CC4-5D6E-409C-BE32-E72D297353CC}">
                <c16:uniqueId val="{00000007-BC03-C44B-9EBF-9F3331C001FB}"/>
              </c:ext>
            </c:extLst>
          </c:dPt>
          <c:dPt>
            <c:idx val="4"/>
            <c:bubble3D val="0"/>
            <c:spPr>
              <a:solidFill>
                <a:srgbClr val="4A6F73"/>
              </a:solidFill>
            </c:spPr>
            <c:extLst>
              <c:ext xmlns:c16="http://schemas.microsoft.com/office/drawing/2014/chart" uri="{C3380CC4-5D6E-409C-BE32-E72D297353CC}">
                <c16:uniqueId val="{00000009-BC03-C44B-9EBF-9F3331C001FB}"/>
              </c:ext>
            </c:extLst>
          </c:dPt>
          <c:dPt>
            <c:idx val="5"/>
            <c:bubble3D val="0"/>
            <c:spPr>
              <a:solidFill>
                <a:srgbClr val="9BACAC"/>
              </a:solidFill>
            </c:spPr>
            <c:extLst>
              <c:ext xmlns:c16="http://schemas.microsoft.com/office/drawing/2014/chart" uri="{C3380CC4-5D6E-409C-BE32-E72D297353CC}">
                <c16:uniqueId val="{0000000B-BC03-C44B-9EBF-9F3331C001FB}"/>
              </c:ext>
            </c:extLst>
          </c:dPt>
          <c:dPt>
            <c:idx val="6"/>
            <c:bubble3D val="0"/>
            <c:spPr>
              <a:solidFill>
                <a:srgbClr val="6E8284"/>
              </a:solidFill>
            </c:spPr>
            <c:extLst>
              <c:ext xmlns:c16="http://schemas.microsoft.com/office/drawing/2014/chart" uri="{C3380CC4-5D6E-409C-BE32-E72D297353CC}">
                <c16:uniqueId val="{0000000D-BC03-C44B-9EBF-9F3331C001FB}"/>
              </c:ext>
            </c:extLst>
          </c:dPt>
          <c:dPt>
            <c:idx val="7"/>
            <c:bubble3D val="0"/>
            <c:spPr>
              <a:solidFill>
                <a:srgbClr val="003E40"/>
              </a:solidFill>
            </c:spPr>
            <c:extLst>
              <c:ext xmlns:c16="http://schemas.microsoft.com/office/drawing/2014/chart" uri="{C3380CC4-5D6E-409C-BE32-E72D297353CC}">
                <c16:uniqueId val="{0000000F-BC03-C44B-9EBF-9F3331C001FB}"/>
              </c:ext>
            </c:extLst>
          </c:dPt>
          <c:cat>
            <c:strRef>
              <c:f>Tabelle1!$A$2:$A$9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C03-C44B-9EBF-9F3331C001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rgbClr val="D8DFDD"/>
              </a:solidFill>
            </c:spPr>
            <c:extLst>
              <c:ext xmlns:c16="http://schemas.microsoft.com/office/drawing/2014/chart" uri="{C3380CC4-5D6E-409C-BE32-E72D297353CC}">
                <c16:uniqueId val="{00000001-BC03-C44B-9EBF-9F3331C001FB}"/>
              </c:ext>
            </c:extLst>
          </c:dPt>
          <c:dPt>
            <c:idx val="1"/>
            <c:bubble3D val="0"/>
            <c:spPr>
              <a:solidFill>
                <a:srgbClr val="9BACAC"/>
              </a:solidFill>
            </c:spPr>
            <c:extLst>
              <c:ext xmlns:c16="http://schemas.microsoft.com/office/drawing/2014/chart" uri="{C3380CC4-5D6E-409C-BE32-E72D297353CC}">
                <c16:uniqueId val="{00000003-BC03-C44B-9EBF-9F3331C001FB}"/>
              </c:ext>
            </c:extLst>
          </c:dPt>
          <c:dPt>
            <c:idx val="2"/>
            <c:bubble3D val="0"/>
            <c:spPr>
              <a:solidFill>
                <a:srgbClr val="6E8284"/>
              </a:solidFill>
            </c:spPr>
            <c:extLst>
              <c:ext xmlns:c16="http://schemas.microsoft.com/office/drawing/2014/chart" uri="{C3380CC4-5D6E-409C-BE32-E72D297353CC}">
                <c16:uniqueId val="{00000005-BC03-C44B-9EBF-9F3331C001FB}"/>
              </c:ext>
            </c:extLst>
          </c:dPt>
          <c:dPt>
            <c:idx val="3"/>
            <c:bubble3D val="0"/>
            <c:spPr>
              <a:solidFill>
                <a:srgbClr val="295659"/>
              </a:solidFill>
            </c:spPr>
            <c:extLst>
              <c:ext xmlns:c16="http://schemas.microsoft.com/office/drawing/2014/chart" uri="{C3380CC4-5D6E-409C-BE32-E72D297353CC}">
                <c16:uniqueId val="{00000007-BC03-C44B-9EBF-9F3331C001FB}"/>
              </c:ext>
            </c:extLst>
          </c:dPt>
          <c:dPt>
            <c:idx val="4"/>
            <c:bubble3D val="0"/>
            <c:spPr>
              <a:solidFill>
                <a:srgbClr val="4A6F73"/>
              </a:solidFill>
            </c:spPr>
            <c:extLst>
              <c:ext xmlns:c16="http://schemas.microsoft.com/office/drawing/2014/chart" uri="{C3380CC4-5D6E-409C-BE32-E72D297353CC}">
                <c16:uniqueId val="{00000009-BC03-C44B-9EBF-9F3331C001FB}"/>
              </c:ext>
            </c:extLst>
          </c:dPt>
          <c:dPt>
            <c:idx val="5"/>
            <c:bubble3D val="0"/>
            <c:spPr>
              <a:solidFill>
                <a:srgbClr val="9BACAC"/>
              </a:solidFill>
            </c:spPr>
            <c:extLst>
              <c:ext xmlns:c16="http://schemas.microsoft.com/office/drawing/2014/chart" uri="{C3380CC4-5D6E-409C-BE32-E72D297353CC}">
                <c16:uniqueId val="{0000000B-BC03-C44B-9EBF-9F3331C001FB}"/>
              </c:ext>
            </c:extLst>
          </c:dPt>
          <c:dPt>
            <c:idx val="6"/>
            <c:bubble3D val="0"/>
            <c:spPr>
              <a:solidFill>
                <a:srgbClr val="6E8284"/>
              </a:solidFill>
            </c:spPr>
            <c:extLst>
              <c:ext xmlns:c16="http://schemas.microsoft.com/office/drawing/2014/chart" uri="{C3380CC4-5D6E-409C-BE32-E72D297353CC}">
                <c16:uniqueId val="{0000000D-BC03-C44B-9EBF-9F3331C001FB}"/>
              </c:ext>
            </c:extLst>
          </c:dPt>
          <c:dPt>
            <c:idx val="7"/>
            <c:bubble3D val="0"/>
            <c:spPr>
              <a:solidFill>
                <a:srgbClr val="003E40"/>
              </a:solidFill>
            </c:spPr>
            <c:extLst>
              <c:ext xmlns:c16="http://schemas.microsoft.com/office/drawing/2014/chart" uri="{C3380CC4-5D6E-409C-BE32-E72D297353CC}">
                <c16:uniqueId val="{0000000F-BC03-C44B-9EBF-9F3331C001FB}"/>
              </c:ext>
            </c:extLst>
          </c:dPt>
          <c:cat>
            <c:strRef>
              <c:f>Tabelle1!$A$2:$A$9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C03-C44B-9EBF-9F3331C001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image" Target="../media/image4.jpeg"/><Relationship Id="rId3" Type="http://schemas.openxmlformats.org/officeDocument/2006/relationships/tags" Target="../tags/tag53.xml"/><Relationship Id="rId21" Type="http://schemas.openxmlformats.org/officeDocument/2006/relationships/image" Target="../media/image7.jpeg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slideMaster" Target="../slideMasters/slideMaster4.xml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20" Type="http://schemas.openxmlformats.org/officeDocument/2006/relationships/image" Target="../media/image5.png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10" Type="http://schemas.openxmlformats.org/officeDocument/2006/relationships/tags" Target="../tags/tag60.xml"/><Relationship Id="rId19" Type="http://schemas.microsoft.com/office/2007/relationships/hdphoto" Target="../media/hdphoto1.wdp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chart" Target="../charts/chart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7.xml"/><Relationship Id="rId5" Type="http://schemas.openxmlformats.org/officeDocument/2006/relationships/image" Target="../media/image8.png"/><Relationship Id="rId4" Type="http://schemas.openxmlformats.org/officeDocument/2006/relationships/image" Target="../media/image11.emf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8.xml"/><Relationship Id="rId4" Type="http://schemas.openxmlformats.org/officeDocument/2006/relationships/image" Target="../media/image11.emf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tags" Target="../tags/tag81.xml"/><Relationship Id="rId18" Type="http://schemas.openxmlformats.org/officeDocument/2006/relationships/image" Target="../media/image4.jpeg"/><Relationship Id="rId3" Type="http://schemas.openxmlformats.org/officeDocument/2006/relationships/tags" Target="../tags/tag71.xml"/><Relationship Id="rId21" Type="http://schemas.openxmlformats.org/officeDocument/2006/relationships/image" Target="../media/image7.jpeg"/><Relationship Id="rId7" Type="http://schemas.openxmlformats.org/officeDocument/2006/relationships/tags" Target="../tags/tag75.xml"/><Relationship Id="rId12" Type="http://schemas.openxmlformats.org/officeDocument/2006/relationships/tags" Target="../tags/tag80.xml"/><Relationship Id="rId17" Type="http://schemas.openxmlformats.org/officeDocument/2006/relationships/slideMaster" Target="../slideMasters/slideMaster5.xml"/><Relationship Id="rId2" Type="http://schemas.openxmlformats.org/officeDocument/2006/relationships/tags" Target="../tags/tag70.xml"/><Relationship Id="rId16" Type="http://schemas.openxmlformats.org/officeDocument/2006/relationships/tags" Target="../tags/tag84.xml"/><Relationship Id="rId20" Type="http://schemas.openxmlformats.org/officeDocument/2006/relationships/image" Target="../media/image5.pn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5" Type="http://schemas.openxmlformats.org/officeDocument/2006/relationships/tags" Target="../tags/tag73.xml"/><Relationship Id="rId15" Type="http://schemas.openxmlformats.org/officeDocument/2006/relationships/tags" Target="../tags/tag83.xml"/><Relationship Id="rId10" Type="http://schemas.openxmlformats.org/officeDocument/2006/relationships/tags" Target="../tags/tag78.xml"/><Relationship Id="rId19" Type="http://schemas.microsoft.com/office/2007/relationships/hdphoto" Target="../media/hdphoto1.wdp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tags" Target="../tags/tag82.xml"/><Relationship Id="rId22" Type="http://schemas.openxmlformats.org/officeDocument/2006/relationships/chart" Target="../charts/chart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85.xml"/><Relationship Id="rId5" Type="http://schemas.openxmlformats.org/officeDocument/2006/relationships/image" Target="../media/image8.png"/><Relationship Id="rId4" Type="http://schemas.openxmlformats.org/officeDocument/2006/relationships/image" Target="../media/image11.emf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4.jpeg"/><Relationship Id="rId3" Type="http://schemas.openxmlformats.org/officeDocument/2006/relationships/tags" Target="../tags/tag4.xml"/><Relationship Id="rId21" Type="http://schemas.openxmlformats.org/officeDocument/2006/relationships/image" Target="../media/image6.jpe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image" Target="../media/image5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chart" Target="../charts/chart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86.xml"/><Relationship Id="rId4" Type="http://schemas.openxmlformats.org/officeDocument/2006/relationships/image" Target="../media/image11.emf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18" Type="http://schemas.openxmlformats.org/officeDocument/2006/relationships/image" Target="../media/image4.jpeg"/><Relationship Id="rId3" Type="http://schemas.openxmlformats.org/officeDocument/2006/relationships/tags" Target="../tags/tag90.xml"/><Relationship Id="rId21" Type="http://schemas.openxmlformats.org/officeDocument/2006/relationships/image" Target="../media/image6.jpeg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17" Type="http://schemas.openxmlformats.org/officeDocument/2006/relationships/slideMaster" Target="../slideMasters/slideMaster6.xml"/><Relationship Id="rId2" Type="http://schemas.openxmlformats.org/officeDocument/2006/relationships/tags" Target="../tags/tag89.xml"/><Relationship Id="rId16" Type="http://schemas.openxmlformats.org/officeDocument/2006/relationships/tags" Target="../tags/tag103.xml"/><Relationship Id="rId20" Type="http://schemas.openxmlformats.org/officeDocument/2006/relationships/image" Target="../media/image5.png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5" Type="http://schemas.openxmlformats.org/officeDocument/2006/relationships/tags" Target="../tags/tag92.xml"/><Relationship Id="rId15" Type="http://schemas.openxmlformats.org/officeDocument/2006/relationships/tags" Target="../tags/tag102.xml"/><Relationship Id="rId10" Type="http://schemas.openxmlformats.org/officeDocument/2006/relationships/tags" Target="../tags/tag97.xml"/><Relationship Id="rId19" Type="http://schemas.microsoft.com/office/2007/relationships/hdphoto" Target="../media/hdphoto1.wdp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Relationship Id="rId22" Type="http://schemas.openxmlformats.org/officeDocument/2006/relationships/chart" Target="../charts/chart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tags" Target="../tags/tag117.xml"/><Relationship Id="rId18" Type="http://schemas.openxmlformats.org/officeDocument/2006/relationships/image" Target="../media/image4.jpeg"/><Relationship Id="rId3" Type="http://schemas.openxmlformats.org/officeDocument/2006/relationships/tags" Target="../tags/tag107.xml"/><Relationship Id="rId21" Type="http://schemas.openxmlformats.org/officeDocument/2006/relationships/image" Target="../media/image6.jpeg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slideMaster" Target="../slideMasters/slideMaster7.xml"/><Relationship Id="rId2" Type="http://schemas.openxmlformats.org/officeDocument/2006/relationships/tags" Target="../tags/tag106.xml"/><Relationship Id="rId16" Type="http://schemas.openxmlformats.org/officeDocument/2006/relationships/tags" Target="../tags/tag120.xml"/><Relationship Id="rId20" Type="http://schemas.openxmlformats.org/officeDocument/2006/relationships/image" Target="../media/image5.png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5" Type="http://schemas.openxmlformats.org/officeDocument/2006/relationships/tags" Target="../tags/tag109.xml"/><Relationship Id="rId15" Type="http://schemas.openxmlformats.org/officeDocument/2006/relationships/tags" Target="../tags/tag119.xml"/><Relationship Id="rId10" Type="http://schemas.openxmlformats.org/officeDocument/2006/relationships/tags" Target="../tags/tag114.xml"/><Relationship Id="rId19" Type="http://schemas.microsoft.com/office/2007/relationships/hdphoto" Target="../media/hdphoto1.wdp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Relationship Id="rId22" Type="http://schemas.openxmlformats.org/officeDocument/2006/relationships/chart" Target="../charts/chart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13" Type="http://schemas.openxmlformats.org/officeDocument/2006/relationships/tags" Target="../tags/tag134.xml"/><Relationship Id="rId18" Type="http://schemas.openxmlformats.org/officeDocument/2006/relationships/image" Target="../media/image4.jpeg"/><Relationship Id="rId3" Type="http://schemas.openxmlformats.org/officeDocument/2006/relationships/tags" Target="../tags/tag124.xml"/><Relationship Id="rId21" Type="http://schemas.openxmlformats.org/officeDocument/2006/relationships/image" Target="../media/image6.jpeg"/><Relationship Id="rId7" Type="http://schemas.openxmlformats.org/officeDocument/2006/relationships/tags" Target="../tags/tag128.xml"/><Relationship Id="rId12" Type="http://schemas.openxmlformats.org/officeDocument/2006/relationships/tags" Target="../tags/tag133.xml"/><Relationship Id="rId17" Type="http://schemas.openxmlformats.org/officeDocument/2006/relationships/slideMaster" Target="../slideMasters/slideMaster8.xml"/><Relationship Id="rId2" Type="http://schemas.openxmlformats.org/officeDocument/2006/relationships/tags" Target="../tags/tag123.xml"/><Relationship Id="rId16" Type="http://schemas.openxmlformats.org/officeDocument/2006/relationships/tags" Target="../tags/tag137.xml"/><Relationship Id="rId20" Type="http://schemas.openxmlformats.org/officeDocument/2006/relationships/image" Target="../media/image5.png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tags" Target="../tags/tag132.xml"/><Relationship Id="rId5" Type="http://schemas.openxmlformats.org/officeDocument/2006/relationships/tags" Target="../tags/tag126.xml"/><Relationship Id="rId15" Type="http://schemas.openxmlformats.org/officeDocument/2006/relationships/tags" Target="../tags/tag136.xml"/><Relationship Id="rId10" Type="http://schemas.openxmlformats.org/officeDocument/2006/relationships/tags" Target="../tags/tag131.xml"/><Relationship Id="rId19" Type="http://schemas.microsoft.com/office/2007/relationships/hdphoto" Target="../media/hdphoto1.wdp"/><Relationship Id="rId4" Type="http://schemas.openxmlformats.org/officeDocument/2006/relationships/tags" Target="../tags/tag125.xml"/><Relationship Id="rId9" Type="http://schemas.openxmlformats.org/officeDocument/2006/relationships/tags" Target="../tags/tag130.xml"/><Relationship Id="rId14" Type="http://schemas.openxmlformats.org/officeDocument/2006/relationships/tags" Target="../tags/tag135.xml"/><Relationship Id="rId22" Type="http://schemas.openxmlformats.org/officeDocument/2006/relationships/chart" Target="../charts/chart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image" Target="../media/image4.jpeg"/><Relationship Id="rId3" Type="http://schemas.openxmlformats.org/officeDocument/2006/relationships/tags" Target="../tags/tag20.xml"/><Relationship Id="rId21" Type="http://schemas.openxmlformats.org/officeDocument/2006/relationships/image" Target="../media/image7.jpeg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6" Type="http://schemas.openxmlformats.org/officeDocument/2006/relationships/tags" Target="../tags/tag33.xml"/><Relationship Id="rId20" Type="http://schemas.openxmlformats.org/officeDocument/2006/relationships/image" Target="../media/image5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10" Type="http://schemas.openxmlformats.org/officeDocument/2006/relationships/tags" Target="../tags/tag27.xml"/><Relationship Id="rId19" Type="http://schemas.microsoft.com/office/2007/relationships/hdphoto" Target="../media/hdphoto1.wdp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chart" Target="../charts/chart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tags" Target="../tags/tag46.xml"/><Relationship Id="rId18" Type="http://schemas.openxmlformats.org/officeDocument/2006/relationships/image" Target="../media/image4.jpeg"/><Relationship Id="rId3" Type="http://schemas.openxmlformats.org/officeDocument/2006/relationships/tags" Target="../tags/tag36.xml"/><Relationship Id="rId21" Type="http://schemas.openxmlformats.org/officeDocument/2006/relationships/image" Target="../media/image6.jpeg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slideMaster" Target="../slideMasters/slideMaster3.xml"/><Relationship Id="rId2" Type="http://schemas.openxmlformats.org/officeDocument/2006/relationships/tags" Target="../tags/tag35.xml"/><Relationship Id="rId16" Type="http://schemas.openxmlformats.org/officeDocument/2006/relationships/tags" Target="../tags/tag49.xml"/><Relationship Id="rId20" Type="http://schemas.openxmlformats.org/officeDocument/2006/relationships/image" Target="../media/image5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5" Type="http://schemas.openxmlformats.org/officeDocument/2006/relationships/tags" Target="../tags/tag38.xml"/><Relationship Id="rId15" Type="http://schemas.openxmlformats.org/officeDocument/2006/relationships/tags" Target="../tags/tag48.xml"/><Relationship Id="rId10" Type="http://schemas.openxmlformats.org/officeDocument/2006/relationships/tags" Target="../tags/tag43.xml"/><Relationship Id="rId19" Type="http://schemas.microsoft.com/office/2007/relationships/hdphoto" Target="../media/hdphoto1.wdp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tags" Target="../tags/tag47.xml"/><Relationship Id="rId22" Type="http://schemas.openxmlformats.org/officeDocument/2006/relationships/chart" Target="../charts/chart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0.xml"/><Relationship Id="rId5" Type="http://schemas.openxmlformats.org/officeDocument/2006/relationships/image" Target="../media/image8.png"/><Relationship Id="rId4" Type="http://schemas.openxmlformats.org/officeDocument/2006/relationships/image" Target="../media/image11.emf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7CED68F-8E73-3D71-F03E-07AF87FB5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606462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7D71C3DC-C592-0AE1-4E8C-C650754F6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EE5967-FAB9-4D0C-779A-5138BA732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24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F8C1438-2757-30A1-B2A0-C5A809896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60505"/>
            <a:ext cx="12192000" cy="4687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„Main Statement“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1A02BCB1-9052-7A86-E4B1-E687BB2FAF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1EF310D-2DF1-3A3C-19D3-641BBF9A8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chemeClr val="accent5"/>
                </a:solidFill>
              </a:defRPr>
            </a:lvl1pPr>
          </a:lstStyle>
          <a:p>
            <a:r>
              <a:rPr lang="de-DE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904291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page topic 3">
    <p:bg>
      <p:bgPr>
        <a:solidFill>
          <a:schemeClr val="tx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1277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Topic 3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</a:t>
            </a:r>
          </a:p>
          <a:p>
            <a:pPr lvl="0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endParaRPr lang="de-DE" dirty="0"/>
          </a:p>
          <a:p>
            <a:pPr lvl="0"/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6A33FE6-63CF-5B29-7772-89A2CB9ADE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68081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overview more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82680DBE-25D0-9F63-BE00-16B0333E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21464C8-C989-B965-C5B5-4DBB49450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133" y="1632673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C2E9CFA-0F63-DFB6-7A56-C63C63F6F9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25133" y="2029591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7528ACA4-4C7F-8274-2B40-39DC02F3C91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C7FDF048-2456-0600-7CA9-E877AF0E12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35423" y="1510912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393F6266-5362-1590-3F64-BCEF0F0900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8145" y="1632673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E56F4A4D-A1F1-1583-A598-BB1CF3C82C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8145" y="2029591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975780E-0744-5283-677B-3373B6986E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68435" y="1510912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AB640959-C768-3773-1E93-16547579BF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25133" y="3018402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E892A347-38F0-C0CE-D6AD-5319D17291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25133" y="3415320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3BD65499-5BA4-22EC-EBD1-5216B76DAC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5423" y="2896641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5AE58026-8A31-A91D-A66D-7E6FE2B3A6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8145" y="3018402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D0194AC9-F545-B6BA-863C-E05C4C2B26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8145" y="3415320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91B32C11-C752-FE27-4295-1641AC6FDC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68435" y="2896641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6381F701-164A-895E-A9C1-C5C98E846EE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725133" y="4393114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74F69051-B613-DF6B-263C-FB52CEAA38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5133" y="4790032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377EEDF8-BAE2-9E5B-87BE-BA2E31A25FE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35423" y="4271353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C06DD2B4-C893-F5CB-B278-99C16B5A5B4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8145" y="4393114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37DAB804-CF6E-1E5E-79D4-6DDEA5404F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58145" y="4790032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0105712F-712A-FFFA-7D54-49F5EFD8CE6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68435" y="4271353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397830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3A3032C-5D9E-042A-0872-BF2871D17664}"/>
              </a:ext>
            </a:extLst>
          </p:cNvPr>
          <p:cNvSpPr/>
          <p:nvPr userDrawn="1"/>
        </p:nvSpPr>
        <p:spPr bwMode="auto">
          <a:xfrm>
            <a:off x="0" y="0"/>
            <a:ext cx="12240000" cy="606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F8C1438-2757-30A1-B2A0-C5A809896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60504"/>
            <a:ext cx="12192000" cy="8583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„Here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brand</a:t>
            </a:r>
            <a:r>
              <a:rPr lang="de-DE" dirty="0"/>
              <a:t> </a:t>
            </a:r>
            <a:r>
              <a:rPr lang="de-DE" dirty="0" err="1"/>
              <a:t>statement</a:t>
            </a:r>
            <a:r>
              <a:rPr lang="de-DE" dirty="0"/>
              <a:t>.“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91D3AB6-A772-45E4-1E02-9CFE7029A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685" y="-195183"/>
            <a:ext cx="1049191" cy="1224056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2B4483E-3AC5-1FD6-A0C4-DAE674F941B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28385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F8C1438-2757-30A1-B2A0-C5A809896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60505"/>
            <a:ext cx="12192000" cy="4687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„Main Statement“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1EF310D-2DF1-3A3C-19D3-641BBF9A8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Summary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5414B42-B629-9719-90B3-27294CD387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1349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5" name="Textplatzhalter 21">
            <a:extLst>
              <a:ext uri="{FF2B5EF4-FFF2-40B4-BE49-F238E27FC236}">
                <a16:creationId xmlns:a16="http://schemas.microsoft.com/office/drawing/2014/main" id="{D5B35048-B3E5-821B-E9DA-4997DFA802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89557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rand statement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B52B77A-E208-D34E-7BE5-A6A3AB392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68B8663-95E7-9745-C21D-98FE26D7751E}"/>
              </a:ext>
            </a:extLst>
          </p:cNvPr>
          <p:cNvSpPr/>
          <p:nvPr userDrawn="1"/>
        </p:nvSpPr>
        <p:spPr bwMode="auto">
          <a:xfrm>
            <a:off x="8059011" y="1667622"/>
            <a:ext cx="3594189" cy="35941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612E3DC-DAE3-FFF1-7935-14ECB49A0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8236" y="1997072"/>
            <a:ext cx="2936875" cy="2938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„</a:t>
            </a:r>
            <a:r>
              <a:rPr lang="de-DE" dirty="0" err="1"/>
              <a:t>brand</a:t>
            </a:r>
            <a:r>
              <a:rPr lang="de-DE" dirty="0"/>
              <a:t> </a:t>
            </a:r>
            <a:r>
              <a:rPr lang="de-DE" dirty="0" err="1"/>
              <a:t>statement</a:t>
            </a:r>
            <a:r>
              <a:rPr lang="de-DE" dirty="0"/>
              <a:t>“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7719623-89EA-44A4-F550-19AE94256F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783" y="1658083"/>
            <a:ext cx="6465346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arum</a:t>
            </a:r>
            <a:br>
              <a:rPr lang="de-DE" dirty="0"/>
            </a:b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arum</a:t>
            </a:r>
            <a:br>
              <a:rPr lang="de-DE" dirty="0"/>
            </a:br>
            <a:r>
              <a:rPr lang="de-DE" dirty="0" err="1"/>
              <a:t>agantus</a:t>
            </a:r>
            <a:r>
              <a:rPr lang="de-DE" dirty="0"/>
              <a:t> </a:t>
            </a:r>
            <a:r>
              <a:rPr lang="de-DE" dirty="0" err="1"/>
              <a:t>exerum</a:t>
            </a:r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3F8B7FD-CF57-D78B-4F02-246F2E3A81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616" y="2619375"/>
            <a:ext cx="6465346" cy="1509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endParaRPr lang="de-DE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78825F1-EC2A-9C46-D0C3-5652E08D940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10722" y="6301349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28E82ABE-76D7-0D96-1C82-E2D1682D4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9592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rand statement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EF37E0-B43D-0F38-818B-BEA311FBB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7139BDE-4573-82EE-8A20-4D3790AB6CE6}"/>
              </a:ext>
            </a:extLst>
          </p:cNvPr>
          <p:cNvSpPr/>
          <p:nvPr userDrawn="1"/>
        </p:nvSpPr>
        <p:spPr bwMode="auto">
          <a:xfrm>
            <a:off x="593889" y="1667622"/>
            <a:ext cx="3594189" cy="35941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ACA6F2D-7901-B853-1D4D-85122CE1E6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2545" y="1997072"/>
            <a:ext cx="2936875" cy="2938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„</a:t>
            </a:r>
            <a:r>
              <a:rPr lang="de-DE" dirty="0" err="1"/>
              <a:t>brand</a:t>
            </a:r>
            <a:r>
              <a:rPr lang="de-DE" dirty="0"/>
              <a:t> </a:t>
            </a:r>
            <a:r>
              <a:rPr lang="de-DE" dirty="0" err="1"/>
              <a:t>statement</a:t>
            </a:r>
            <a:r>
              <a:rPr lang="de-DE" dirty="0"/>
              <a:t>“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88360211-E306-8D8D-F4DD-A3F3DA0C20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9475" y="1666875"/>
            <a:ext cx="6467513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arum</a:t>
            </a:r>
            <a:br>
              <a:rPr lang="de-DE" dirty="0"/>
            </a:b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arum</a:t>
            </a:r>
            <a:br>
              <a:rPr lang="de-DE" dirty="0"/>
            </a:br>
            <a:r>
              <a:rPr lang="de-DE" dirty="0" err="1"/>
              <a:t>agantus</a:t>
            </a:r>
            <a:r>
              <a:rPr lang="de-DE" dirty="0"/>
              <a:t> </a:t>
            </a:r>
            <a:r>
              <a:rPr lang="de-DE" dirty="0" err="1"/>
              <a:t>exerum</a:t>
            </a:r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8C78523-295A-E21F-53C7-FD5261C86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9475" y="2634615"/>
            <a:ext cx="6467512" cy="1509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endParaRPr lang="de-DE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8B05D53-A773-37FA-27CA-EE1D3CD179D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F86D7296-4616-C237-9ACD-02AAD8003E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48439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ident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6BCBA9C7-8054-F2F7-F322-CF97F35DE7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Brand Identity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DC952FD-7390-74E3-D879-972B5101A0CE}"/>
              </a:ext>
            </a:extLst>
          </p:cNvPr>
          <p:cNvSpPr/>
          <p:nvPr userDrawn="1"/>
        </p:nvSpPr>
        <p:spPr bwMode="auto">
          <a:xfrm>
            <a:off x="593890" y="1667622"/>
            <a:ext cx="2316364" cy="220099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96D5F64-E654-BAEE-6DAB-2DB7AF51B602}"/>
              </a:ext>
            </a:extLst>
          </p:cNvPr>
          <p:cNvSpPr/>
          <p:nvPr userDrawn="1"/>
        </p:nvSpPr>
        <p:spPr bwMode="auto">
          <a:xfrm>
            <a:off x="4559221" y="1667622"/>
            <a:ext cx="2316364" cy="22009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AB3E94-D141-421E-F218-27B0E8A008E0}"/>
              </a:ext>
            </a:extLst>
          </p:cNvPr>
          <p:cNvSpPr/>
          <p:nvPr userDrawn="1"/>
        </p:nvSpPr>
        <p:spPr bwMode="auto">
          <a:xfrm>
            <a:off x="7065029" y="2699238"/>
            <a:ext cx="830463" cy="116937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>
              <a:solidFill>
                <a:srgbClr val="295659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8E92979-B38C-C31A-6804-213DED5B595A}"/>
              </a:ext>
            </a:extLst>
          </p:cNvPr>
          <p:cNvSpPr/>
          <p:nvPr userDrawn="1"/>
        </p:nvSpPr>
        <p:spPr bwMode="auto">
          <a:xfrm>
            <a:off x="7895492" y="2699238"/>
            <a:ext cx="830463" cy="116937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AB86DDF-EC8B-91BE-53B6-FB344D77FC4E}"/>
              </a:ext>
            </a:extLst>
          </p:cNvPr>
          <p:cNvSpPr/>
          <p:nvPr userDrawn="1"/>
        </p:nvSpPr>
        <p:spPr bwMode="auto">
          <a:xfrm>
            <a:off x="8725955" y="2699238"/>
            <a:ext cx="830463" cy="11693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>
              <a:solidFill>
                <a:srgbClr val="678487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10410B0-3B11-423F-6626-9CBBC01B631D}"/>
              </a:ext>
            </a:extLst>
          </p:cNvPr>
          <p:cNvSpPr/>
          <p:nvPr userDrawn="1"/>
        </p:nvSpPr>
        <p:spPr bwMode="auto">
          <a:xfrm>
            <a:off x="9556418" y="2699238"/>
            <a:ext cx="830463" cy="116937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9F1A073-ACED-2E32-91E9-8FAFCE0B542F}"/>
              </a:ext>
            </a:extLst>
          </p:cNvPr>
          <p:cNvSpPr/>
          <p:nvPr userDrawn="1"/>
        </p:nvSpPr>
        <p:spPr bwMode="auto">
          <a:xfrm>
            <a:off x="10386881" y="2699238"/>
            <a:ext cx="830463" cy="1169377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9A9C092A-FDCC-380B-0F4C-CA90570780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3725" y="4211388"/>
            <a:ext cx="2316163" cy="8620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216"/>
              </a:spcBef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CMYK 0/100/100/0</a:t>
            </a:r>
          </a:p>
          <a:p>
            <a:pPr lvl="0"/>
            <a:r>
              <a:rPr lang="de-DE" dirty="0"/>
              <a:t>RGB 226/0/26</a:t>
            </a:r>
          </a:p>
          <a:p>
            <a:pPr lvl="0"/>
            <a:r>
              <a:rPr lang="de-DE" dirty="0"/>
              <a:t>PANTONE 485 C</a:t>
            </a:r>
          </a:p>
          <a:p>
            <a:pPr lvl="0"/>
            <a:r>
              <a:rPr lang="de-DE" dirty="0"/>
              <a:t>HEX #e2001a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A47A80CC-2386-33ED-8126-593896F99E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725" y="4000495"/>
            <a:ext cx="2316163" cy="210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Brand Identity Color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BC908A99-C10C-A14D-8B45-7E7408256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9055" y="4211388"/>
            <a:ext cx="2316163" cy="8620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216"/>
              </a:spcBef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CMYK 90/30/40/60</a:t>
            </a:r>
          </a:p>
          <a:p>
            <a:pPr lvl="0"/>
            <a:r>
              <a:rPr lang="de-DE" dirty="0"/>
              <a:t>RGB 0/70/78</a:t>
            </a:r>
          </a:p>
          <a:p>
            <a:pPr lvl="0"/>
            <a:r>
              <a:rPr lang="de-DE" dirty="0"/>
              <a:t>PANTONE 547 C</a:t>
            </a:r>
          </a:p>
          <a:p>
            <a:pPr lvl="0"/>
            <a:r>
              <a:rPr lang="de-DE" dirty="0"/>
              <a:t>HEX #00464e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07A2C7EA-869A-2AC3-D04A-2D37251B4F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055" y="4000495"/>
            <a:ext cx="2316163" cy="210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Second Order Color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2A9B00F-912D-E11D-5ADB-98984AD645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64864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80%</a:t>
            </a:r>
          </a:p>
        </p:txBody>
      </p:sp>
      <p:sp>
        <p:nvSpPr>
          <p:cNvPr id="23" name="Textplatzhalter 12">
            <a:extLst>
              <a:ext uri="{FF2B5EF4-FFF2-40B4-BE49-F238E27FC236}">
                <a16:creationId xmlns:a16="http://schemas.microsoft.com/office/drawing/2014/main" id="{639BF1D4-3582-8DA6-5A50-8E092E94D5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00134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65%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A44AB5E5-2F08-FC86-1A13-C0C271ADA8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7819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50%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C2B7D3C3-B268-FFB1-0E8F-C892EC386A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53088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30%</a:t>
            </a:r>
          </a:p>
        </p:txBody>
      </p:sp>
      <p:sp>
        <p:nvSpPr>
          <p:cNvPr id="26" name="Textplatzhalter 12">
            <a:extLst>
              <a:ext uri="{FF2B5EF4-FFF2-40B4-BE49-F238E27FC236}">
                <a16:creationId xmlns:a16="http://schemas.microsoft.com/office/drawing/2014/main" id="{7C85CA55-5E58-0C8F-8B67-960CC18D73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70773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10%</a:t>
            </a:r>
          </a:p>
        </p:txBody>
      </p: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591D35A3-C5A1-C650-4DCE-80FCF8ACCC4C}"/>
              </a:ext>
            </a:extLst>
          </p:cNvPr>
          <p:cNvCxnSpPr/>
          <p:nvPr userDrawn="1"/>
        </p:nvCxnSpPr>
        <p:spPr>
          <a:xfrm>
            <a:off x="3709852" y="1480457"/>
            <a:ext cx="0" cy="4032069"/>
          </a:xfrm>
          <a:prstGeom prst="line">
            <a:avLst/>
          </a:prstGeom>
          <a:ln w="12700">
            <a:solidFill>
              <a:srgbClr val="466B6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0D6519F-4466-820B-78F9-A6EF89142AA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32006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FFF2485-74DE-A68A-EF84-95DB4FDB0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B8E24E89-66E5-1F4B-46C8-E1C66753CD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7" y="1659618"/>
            <a:ext cx="8372475" cy="29178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900"/>
              </a:spcBef>
              <a:buSzPct val="150000"/>
              <a:buFont typeface="Wingdings" pitchFamily="2" charset="2"/>
              <a:buNone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1D147F2-A04E-6418-F4DC-312DB2EBF1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17A664DB-1C6F-C7FC-CFDE-E4DA107E7F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3647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9EA0914-D0E5-7C36-3EFC-B2A3C1FF1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Design Elements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F112930-CD2E-6F5E-5D41-ABAF391C00C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5976271"/>
              </p:ext>
            </p:extLst>
          </p:nvPr>
        </p:nvGraphicFramePr>
        <p:xfrm>
          <a:off x="2555875" y="2187717"/>
          <a:ext cx="7080250" cy="23238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1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64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DE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</a:rPr>
                        <a:t>Standard forms </a:t>
                      </a:r>
                      <a:endParaRPr lang="en-GB" sz="1000" b="0" i="1" u="non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000" b="1" i="0" u="none" dirty="0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Diagrams</a:t>
                      </a:r>
                      <a:endParaRPr lang="en-GB" sz="1000" b="1" i="0" u="non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000" b="1" i="0" u="none" dirty="0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Miscellaneous</a:t>
                      </a:r>
                      <a:endParaRPr lang="en-GB" sz="1000" b="1" i="0" u="non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Standard text field</a:t>
                      </a:r>
                      <a:endParaRPr lang="en-GB" sz="800" b="0" i="0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Standard lines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Circle diagram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Project status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Enumeration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134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Additional lines</a:t>
                      </a: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Legend</a:t>
                      </a:r>
                      <a:endParaRPr lang="en-GB" sz="800" i="0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Arrows</a:t>
                      </a: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76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69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i="1" u="non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uppieren 79">
            <a:extLst>
              <a:ext uri="{FF2B5EF4-FFF2-40B4-BE49-F238E27FC236}">
                <a16:creationId xmlns:a16="http://schemas.microsoft.com/office/drawing/2014/main" id="{8174E3D1-9E95-A9EE-6DB8-FA76A86953C9}"/>
              </a:ext>
            </a:extLst>
          </p:cNvPr>
          <p:cNvGrpSpPr/>
          <p:nvPr userDrawn="1"/>
        </p:nvGrpSpPr>
        <p:grpSpPr bwMode="gray">
          <a:xfrm>
            <a:off x="3175768" y="4076174"/>
            <a:ext cx="720081" cy="313078"/>
            <a:chOff x="683567" y="4581128"/>
            <a:chExt cx="720081" cy="313078"/>
          </a:xfrm>
        </p:grpSpPr>
        <p:pic>
          <p:nvPicPr>
            <p:cNvPr id="6" name="Picture 2" descr="\\NAS\INSCALE_aktuelle_Projekte\Burda Direkt Services\12-0309_Praesentationueberarb. (2Stk)_Siefert\neue Dateien\Material\vorgefertigete_formen.JPG">
              <a:extLst>
                <a:ext uri="{FF2B5EF4-FFF2-40B4-BE49-F238E27FC236}">
                  <a16:creationId xmlns:a16="http://schemas.microsoft.com/office/drawing/2014/main" id="{3FAF7116-0143-57CF-1687-D7F469AA8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83568" y="4581128"/>
              <a:ext cx="720080" cy="313078"/>
            </a:xfrm>
            <a:prstGeom prst="rect">
              <a:avLst/>
            </a:prstGeom>
            <a:noFill/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E2A9216-5DF6-8F33-9D9D-70AD1B935E04}"/>
                </a:ext>
              </a:extLst>
            </p:cNvPr>
            <p:cNvSpPr/>
            <p:nvPr/>
          </p:nvSpPr>
          <p:spPr bwMode="gray">
            <a:xfrm>
              <a:off x="683567" y="4581128"/>
              <a:ext cx="111199" cy="10517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ieren 36">
            <a:extLst>
              <a:ext uri="{FF2B5EF4-FFF2-40B4-BE49-F238E27FC236}">
                <a16:creationId xmlns:a16="http://schemas.microsoft.com/office/drawing/2014/main" id="{5EC90E3D-4AFE-0E74-5DEA-E3301567FDAE}"/>
              </a:ext>
            </a:extLst>
          </p:cNvPr>
          <p:cNvGrpSpPr/>
          <p:nvPr userDrawn="1"/>
        </p:nvGrpSpPr>
        <p:grpSpPr bwMode="gray">
          <a:xfrm>
            <a:off x="4557435" y="4076174"/>
            <a:ext cx="720080" cy="313078"/>
            <a:chOff x="1331641" y="3849203"/>
            <a:chExt cx="720080" cy="313078"/>
          </a:xfrm>
        </p:grpSpPr>
        <p:pic>
          <p:nvPicPr>
            <p:cNvPr id="9" name="Picture 2" descr="\\NAS\INSCALE_aktuelle_Projekte\Burda Direkt Services\12-0309_Praesentationueberarb. (2Stk)_Siefert\neue Dateien\Material\vorgefertigete_formen.JPG">
              <a:extLst>
                <a:ext uri="{FF2B5EF4-FFF2-40B4-BE49-F238E27FC236}">
                  <a16:creationId xmlns:a16="http://schemas.microsoft.com/office/drawing/2014/main" id="{F6DB88D3-7CB3-E682-5D4B-A7C167FB3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331641" y="3849203"/>
              <a:ext cx="720080" cy="313078"/>
            </a:xfrm>
            <a:prstGeom prst="rect">
              <a:avLst/>
            </a:prstGeom>
            <a:noFill/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83124FA-6F38-1787-23B2-D6747DABDCA1}"/>
                </a:ext>
              </a:extLst>
            </p:cNvPr>
            <p:cNvSpPr/>
            <p:nvPr/>
          </p:nvSpPr>
          <p:spPr bwMode="gray">
            <a:xfrm>
              <a:off x="1442839" y="3849203"/>
              <a:ext cx="209749" cy="2108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E359539-A08C-DF84-9AB3-F901590F97DF}"/>
                </a:ext>
              </a:extLst>
            </p:cNvPr>
            <p:cNvSpPr/>
            <p:nvPr/>
          </p:nvSpPr>
          <p:spPr bwMode="gray">
            <a:xfrm>
              <a:off x="1331641" y="4060030"/>
              <a:ext cx="630509" cy="102251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E51C06F5-BAB9-C01A-E27B-35C831B8A6FC}"/>
              </a:ext>
            </a:extLst>
          </p:cNvPr>
          <p:cNvCxnSpPr/>
          <p:nvPr userDrawn="1"/>
        </p:nvCxnSpPr>
        <p:spPr bwMode="gray">
          <a:xfrm>
            <a:off x="4208732" y="2828405"/>
            <a:ext cx="948591" cy="0"/>
          </a:xfrm>
          <a:prstGeom prst="line">
            <a:avLst/>
          </a:prstGeom>
          <a:ln w="12700">
            <a:solidFill>
              <a:srgbClr val="003E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311B800-9141-7A86-B966-4FFAD671FBA4}"/>
              </a:ext>
            </a:extLst>
          </p:cNvPr>
          <p:cNvCxnSpPr/>
          <p:nvPr userDrawn="1"/>
        </p:nvCxnSpPr>
        <p:spPr bwMode="gray">
          <a:xfrm>
            <a:off x="4208731" y="3055442"/>
            <a:ext cx="941070" cy="0"/>
          </a:xfrm>
          <a:prstGeom prst="straightConnector1">
            <a:avLst/>
          </a:prstGeom>
          <a:noFill/>
          <a:ln w="12700">
            <a:solidFill>
              <a:srgbClr val="003E40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14" name="Picture 2" descr="\\NAS\Mitarbeiter\Omar_Wels\_INSCALE\powerpoint2010\icons_01.PNG">
            <a:extLst>
              <a:ext uri="{FF2B5EF4-FFF2-40B4-BE49-F238E27FC236}">
                <a16:creationId xmlns:a16="http://schemas.microsoft.com/office/drawing/2014/main" id="{B68A1B3D-803A-1BBD-BDAA-241112B77F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896366" y="4098913"/>
            <a:ext cx="287167" cy="29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NAS\Mitarbeiter\Omar_Wels\_INSCALE\powerpoint2010\texticon.jpg">
            <a:extLst>
              <a:ext uri="{FF2B5EF4-FFF2-40B4-BE49-F238E27FC236}">
                <a16:creationId xmlns:a16="http://schemas.microsoft.com/office/drawing/2014/main" id="{D6058E20-9DF4-17D9-F245-C2C65E691D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2754779" y="4129302"/>
            <a:ext cx="253533" cy="21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5779F40-2574-CAE5-939A-94683DABCDE8}"/>
              </a:ext>
            </a:extLst>
          </p:cNvPr>
          <p:cNvCxnSpPr/>
          <p:nvPr userDrawn="1"/>
        </p:nvCxnSpPr>
        <p:spPr bwMode="gray">
          <a:xfrm>
            <a:off x="4208731" y="3570488"/>
            <a:ext cx="941070" cy="0"/>
          </a:xfrm>
          <a:prstGeom prst="straightConnector1">
            <a:avLst/>
          </a:prstGeom>
          <a:noFill/>
          <a:ln w="28575">
            <a:solidFill>
              <a:srgbClr val="003E40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7" name="Legend2">
            <a:extLst>
              <a:ext uri="{FF2B5EF4-FFF2-40B4-BE49-F238E27FC236}">
                <a16:creationId xmlns:a16="http://schemas.microsoft.com/office/drawing/2014/main" id="{582594F9-FFC9-B904-876C-DCBB9FD9DC5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9950" y="361052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 dirty="0"/>
              <a:t>Legend</a:t>
            </a:r>
          </a:p>
        </p:txBody>
      </p:sp>
      <p:sp>
        <p:nvSpPr>
          <p:cNvPr id="18" name="Legend3">
            <a:extLst>
              <a:ext uri="{FF2B5EF4-FFF2-40B4-BE49-F238E27FC236}">
                <a16:creationId xmlns:a16="http://schemas.microsoft.com/office/drawing/2014/main" id="{25E0EA30-1191-1015-C442-C8F396F2736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5187" y="388357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 dirty="0"/>
              <a:t>Legend</a:t>
            </a:r>
          </a:p>
        </p:txBody>
      </p:sp>
      <p:sp>
        <p:nvSpPr>
          <p:cNvPr id="19" name="Rectangle 68">
            <a:extLst>
              <a:ext uri="{FF2B5EF4-FFF2-40B4-BE49-F238E27FC236}">
                <a16:creationId xmlns:a16="http://schemas.microsoft.com/office/drawing/2014/main" id="{FF2F89B4-9C21-E068-31EC-E7C64181CFF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3737" y="3650215"/>
            <a:ext cx="131763" cy="131763"/>
          </a:xfrm>
          <a:prstGeom prst="rect">
            <a:avLst/>
          </a:prstGeom>
          <a:solidFill>
            <a:srgbClr val="003E40"/>
          </a:solidFill>
          <a:ln>
            <a:noFill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" name="Rectangle 69">
            <a:extLst>
              <a:ext uri="{FF2B5EF4-FFF2-40B4-BE49-F238E27FC236}">
                <a16:creationId xmlns:a16="http://schemas.microsoft.com/office/drawing/2014/main" id="{B3E9D3AC-0B89-BE02-FEC8-954C1453B9B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0562" y="3923265"/>
            <a:ext cx="131763" cy="131763"/>
          </a:xfrm>
          <a:prstGeom prst="rect">
            <a:avLst/>
          </a:prstGeom>
          <a:solidFill>
            <a:srgbClr val="6E8284"/>
          </a:solidFill>
          <a:ln>
            <a:noFill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" name="Legend3">
            <a:extLst>
              <a:ext uri="{FF2B5EF4-FFF2-40B4-BE49-F238E27FC236}">
                <a16:creationId xmlns:a16="http://schemas.microsoft.com/office/drawing/2014/main" id="{BE387B50-B3D6-D07D-549F-6C9CDC0C3BB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5187" y="415662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 dirty="0"/>
              <a:t>Legend</a:t>
            </a:r>
          </a:p>
        </p:txBody>
      </p:sp>
      <p:sp>
        <p:nvSpPr>
          <p:cNvPr id="22" name="Rectangle 71">
            <a:extLst>
              <a:ext uri="{FF2B5EF4-FFF2-40B4-BE49-F238E27FC236}">
                <a16:creationId xmlns:a16="http://schemas.microsoft.com/office/drawing/2014/main" id="{C59582F9-180D-0F2C-E7AB-B0187728699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0562" y="4196315"/>
            <a:ext cx="131763" cy="131763"/>
          </a:xfrm>
          <a:prstGeom prst="rect">
            <a:avLst/>
          </a:prstGeom>
          <a:solidFill>
            <a:srgbClr val="9BACAC"/>
          </a:solidFill>
          <a:ln>
            <a:noFill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8C9E6B3E-66C0-F13D-A638-1C4A1D086C46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6878899" y="2866490"/>
            <a:ext cx="249237" cy="249238"/>
            <a:chOff x="221" y="1920"/>
            <a:chExt cx="157" cy="157"/>
          </a:xfrm>
        </p:grpSpPr>
        <p:sp>
          <p:nvSpPr>
            <p:cNvPr id="24" name="Oval 13">
              <a:extLst>
                <a:ext uri="{FF2B5EF4-FFF2-40B4-BE49-F238E27FC236}">
                  <a16:creationId xmlns:a16="http://schemas.microsoft.com/office/drawing/2014/main" id="{72606A0E-2BFB-3FCC-7C40-8A793860AC8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221" y="1920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  <p:sp>
          <p:nvSpPr>
            <p:cNvPr id="25" name="Arc 14">
              <a:extLst>
                <a:ext uri="{FF2B5EF4-FFF2-40B4-BE49-F238E27FC236}">
                  <a16:creationId xmlns:a16="http://schemas.microsoft.com/office/drawing/2014/main" id="{58051778-52D9-9F6A-DAD3-876492216445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 bwMode="gray">
            <a:xfrm>
              <a:off x="300" y="1920"/>
              <a:ext cx="78" cy="79"/>
            </a:xfrm>
            <a:custGeom>
              <a:avLst/>
              <a:gdLst>
                <a:gd name="T0" fmla="*/ 0 w 21600"/>
                <a:gd name="T1" fmla="*/ 0 h 21600"/>
                <a:gd name="T2" fmla="*/ 78 w 21600"/>
                <a:gd name="T3" fmla="*/ 79 h 21600"/>
                <a:gd name="T4" fmla="*/ 0 w 21600"/>
                <a:gd name="T5" fmla="*/ 7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3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grpSp>
        <p:nvGrpSpPr>
          <p:cNvPr id="26" name="Group 15">
            <a:extLst>
              <a:ext uri="{FF2B5EF4-FFF2-40B4-BE49-F238E27FC236}">
                <a16:creationId xmlns:a16="http://schemas.microsoft.com/office/drawing/2014/main" id="{501F2C36-21B4-7B06-C382-0C24C3736F18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7214968" y="2866491"/>
            <a:ext cx="249237" cy="250825"/>
            <a:chOff x="221" y="2140"/>
            <a:chExt cx="157" cy="158"/>
          </a:xfrm>
        </p:grpSpPr>
        <p:sp>
          <p:nvSpPr>
            <p:cNvPr id="27" name="Oval 16">
              <a:extLst>
                <a:ext uri="{FF2B5EF4-FFF2-40B4-BE49-F238E27FC236}">
                  <a16:creationId xmlns:a16="http://schemas.microsoft.com/office/drawing/2014/main" id="{95281C61-868C-5974-D399-8FC661817200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221" y="2140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  <p:sp>
          <p:nvSpPr>
            <p:cNvPr id="28" name="Arc 17">
              <a:extLst>
                <a:ext uri="{FF2B5EF4-FFF2-40B4-BE49-F238E27FC236}">
                  <a16:creationId xmlns:a16="http://schemas.microsoft.com/office/drawing/2014/main" id="{E8E0C11A-F1DB-50F8-A0FB-C63EC96E0AAD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 bwMode="gray">
            <a:xfrm>
              <a:off x="300" y="2141"/>
              <a:ext cx="78" cy="157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157 h 43200"/>
                <a:gd name="T4" fmla="*/ 0 w 21600"/>
                <a:gd name="T5" fmla="*/ 79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9BA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29" name="AutoShape 28">
            <a:extLst>
              <a:ext uri="{FF2B5EF4-FFF2-40B4-BE49-F238E27FC236}">
                <a16:creationId xmlns:a16="http://schemas.microsoft.com/office/drawing/2014/main" id="{377AB181-4F49-32B6-551E-90FB8BCFF893}"/>
              </a:ext>
            </a:extLst>
          </p:cNvPr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 rot="5400000">
            <a:off x="8105672" y="3948008"/>
            <a:ext cx="747664" cy="120762"/>
          </a:xfrm>
          <a:prstGeom prst="triangle">
            <a:avLst>
              <a:gd name="adj" fmla="val 50000"/>
            </a:avLst>
          </a:prstGeom>
          <a:solidFill>
            <a:srgbClr val="6E8284"/>
          </a:solidFill>
          <a:ln>
            <a:noFill/>
          </a:ln>
        </p:spPr>
        <p:txBody>
          <a:bodyPr wrap="none" anchor="ctr"/>
          <a:lstStyle/>
          <a:p>
            <a:pPr algn="l"/>
            <a:endParaRPr lang="en-GB" dirty="0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A3803FC0-D7D4-ACB3-BCCB-DFA6515ADB5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8487053" y="272255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BD6D0FE9-08AC-6B56-25DB-422D127440B8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gray">
          <a:xfrm>
            <a:off x="8487053" y="300582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9EAAA26A-5D03-1A56-7693-539C360D29F2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8843585" y="2722555"/>
            <a:ext cx="216000" cy="216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Rectangle 37">
            <a:extLst>
              <a:ext uri="{FF2B5EF4-FFF2-40B4-BE49-F238E27FC236}">
                <a16:creationId xmlns:a16="http://schemas.microsoft.com/office/drawing/2014/main" id="{04CD8A4D-2411-ACB8-8867-06A3014FFDD0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gray">
          <a:xfrm>
            <a:off x="8843585" y="3005825"/>
            <a:ext cx="216000" cy="216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" name="Rectangle 38">
            <a:extLst>
              <a:ext uri="{FF2B5EF4-FFF2-40B4-BE49-F238E27FC236}">
                <a16:creationId xmlns:a16="http://schemas.microsoft.com/office/drawing/2014/main" id="{846F1B16-3844-6270-27F0-E9307CB4B51C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gray">
          <a:xfrm>
            <a:off x="9200116" y="272255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2400" b="1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35" name="Rectangle 39">
            <a:extLst>
              <a:ext uri="{FF2B5EF4-FFF2-40B4-BE49-F238E27FC236}">
                <a16:creationId xmlns:a16="http://schemas.microsoft.com/office/drawing/2014/main" id="{9F22E07F-F4F8-98C0-0EEA-A55FBB79C29A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gray">
          <a:xfrm>
            <a:off x="9200116" y="300582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72000" anchor="ctr"/>
          <a:lstStyle/>
          <a:p>
            <a:pPr algn="ctr"/>
            <a:r>
              <a:rPr lang="en-GB" sz="2400" b="1" dirty="0">
                <a:solidFill>
                  <a:schemeClr val="accent2"/>
                </a:solidFill>
              </a:rPr>
              <a:t>–</a:t>
            </a:r>
          </a:p>
        </p:txBody>
      </p:sp>
      <p:cxnSp>
        <p:nvCxnSpPr>
          <p:cNvPr id="36" name="AutoShape 43">
            <a:extLst>
              <a:ext uri="{FF2B5EF4-FFF2-40B4-BE49-F238E27FC236}">
                <a16:creationId xmlns:a16="http://schemas.microsoft.com/office/drawing/2014/main" id="{6E98FA55-0F02-387C-5B83-EA30A3A00399}"/>
              </a:ext>
            </a:extLst>
          </p:cNvPr>
          <p:cNvCxnSpPr>
            <a:cxnSpLocks noChangeShapeType="1"/>
          </p:cNvCxnSpPr>
          <p:nvPr userDrawn="1"/>
        </p:nvCxnSpPr>
        <p:spPr bwMode="gray">
          <a:xfrm>
            <a:off x="4208731" y="3698483"/>
            <a:ext cx="941070" cy="173849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003E4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1811702B-598B-825C-DBB4-8596AB51F7FC}"/>
              </a:ext>
            </a:extLst>
          </p:cNvPr>
          <p:cNvSpPr txBox="1"/>
          <p:nvPr userDrawn="1"/>
        </p:nvSpPr>
        <p:spPr bwMode="gray">
          <a:xfrm>
            <a:off x="2638980" y="2791317"/>
            <a:ext cx="8640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rgbClr val="003E40"/>
                </a:solidFill>
              </a:rPr>
              <a:t>Text field</a:t>
            </a:r>
          </a:p>
        </p:txBody>
      </p:sp>
      <p:grpSp>
        <p:nvGrpSpPr>
          <p:cNvPr id="38" name="Group 18">
            <a:extLst>
              <a:ext uri="{FF2B5EF4-FFF2-40B4-BE49-F238E27FC236}">
                <a16:creationId xmlns:a16="http://schemas.microsoft.com/office/drawing/2014/main" id="{05DA60D0-33CB-A97E-79F9-AB348612030A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7551037" y="2866491"/>
            <a:ext cx="250825" cy="249237"/>
            <a:chOff x="221" y="2361"/>
            <a:chExt cx="158" cy="157"/>
          </a:xfrm>
        </p:grpSpPr>
        <p:sp>
          <p:nvSpPr>
            <p:cNvPr id="39" name="Oval 19">
              <a:extLst>
                <a:ext uri="{FF2B5EF4-FFF2-40B4-BE49-F238E27FC236}">
                  <a16:creationId xmlns:a16="http://schemas.microsoft.com/office/drawing/2014/main" id="{7B99B567-1106-A114-CD9B-9A648D43DB4F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221" y="2361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  <p:sp>
          <p:nvSpPr>
            <p:cNvPr id="40" name="Arc 20">
              <a:extLst>
                <a:ext uri="{FF2B5EF4-FFF2-40B4-BE49-F238E27FC236}">
                  <a16:creationId xmlns:a16="http://schemas.microsoft.com/office/drawing/2014/main" id="{83F56B13-2ED9-DFC4-4283-3616079ABA40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 bwMode="gray">
            <a:xfrm>
              <a:off x="222" y="2362"/>
              <a:ext cx="157" cy="156"/>
            </a:xfrm>
            <a:custGeom>
              <a:avLst/>
              <a:gdLst>
                <a:gd name="T0" fmla="*/ 79 w 43200"/>
                <a:gd name="T1" fmla="*/ 0 h 43200"/>
                <a:gd name="T2" fmla="*/ 0 w 43200"/>
                <a:gd name="T3" fmla="*/ 78 h 43200"/>
                <a:gd name="T4" fmla="*/ 79 w 43200"/>
                <a:gd name="T5" fmla="*/ 78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6E82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grpSp>
        <p:nvGrpSpPr>
          <p:cNvPr id="41" name="Group 21">
            <a:extLst>
              <a:ext uri="{FF2B5EF4-FFF2-40B4-BE49-F238E27FC236}">
                <a16:creationId xmlns:a16="http://schemas.microsoft.com/office/drawing/2014/main" id="{6FD5E20A-40C0-3454-BD3A-6BB51782845C}"/>
              </a:ext>
            </a:extLst>
          </p:cNvPr>
          <p:cNvGrpSpPr>
            <a:grpSpLocks noChangeAspect="1"/>
          </p:cNvGrpSpPr>
          <p:nvPr userDrawn="1">
            <p:custDataLst>
              <p:tags r:id="rId8"/>
            </p:custDataLst>
          </p:nvPr>
        </p:nvGrpSpPr>
        <p:grpSpPr bwMode="gray">
          <a:xfrm>
            <a:off x="7888693" y="2866490"/>
            <a:ext cx="249237" cy="249238"/>
            <a:chOff x="3131" y="2488"/>
            <a:chExt cx="160" cy="160"/>
          </a:xfrm>
          <a:solidFill>
            <a:srgbClr val="003E40"/>
          </a:solidFill>
        </p:grpSpPr>
        <p:sp>
          <p:nvSpPr>
            <p:cNvPr id="42" name="Oval 22">
              <a:extLst>
                <a:ext uri="{FF2B5EF4-FFF2-40B4-BE49-F238E27FC236}">
                  <a16:creationId xmlns:a16="http://schemas.microsoft.com/office/drawing/2014/main" id="{DEE60DEF-239E-2C83-A22F-035BD1453FF1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3131" y="2488"/>
              <a:ext cx="160" cy="16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  <p:sp>
          <p:nvSpPr>
            <p:cNvPr id="43" name="Oval 23">
              <a:extLst>
                <a:ext uri="{FF2B5EF4-FFF2-40B4-BE49-F238E27FC236}">
                  <a16:creationId xmlns:a16="http://schemas.microsoft.com/office/drawing/2014/main" id="{5B2CF9BD-86D0-3686-E8C8-E260E85E9D52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3131" y="2488"/>
              <a:ext cx="160" cy="1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</p:grpSp>
      <p:graphicFrame>
        <p:nvGraphicFramePr>
          <p:cNvPr id="44" name="Diagramm 43">
            <a:extLst>
              <a:ext uri="{FF2B5EF4-FFF2-40B4-BE49-F238E27FC236}">
                <a16:creationId xmlns:a16="http://schemas.microsoft.com/office/drawing/2014/main" id="{F7DCB933-5C24-2277-DACD-73184F55C31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56629702"/>
              </p:ext>
            </p:extLst>
          </p:nvPr>
        </p:nvGraphicFramePr>
        <p:xfrm>
          <a:off x="5391390" y="2695809"/>
          <a:ext cx="1422530" cy="121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5F6B0A1-6B42-1D6B-6508-92F84CC313D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48" name="Textplatzhalter 21">
            <a:extLst>
              <a:ext uri="{FF2B5EF4-FFF2-40B4-BE49-F238E27FC236}">
                <a16:creationId xmlns:a16="http://schemas.microsoft.com/office/drawing/2014/main" id="{F432D3FD-AE77-D348-5E1A-D1168EDFBD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54726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nting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0E92396-588E-634E-773C-5BF2AF8A9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Counting</a:t>
            </a:r>
            <a:r>
              <a:rPr lang="de-DE" dirty="0"/>
              <a:t> Levels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E8EAAC92-26AE-07E3-7C85-1490EF5D6C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7" y="1659618"/>
            <a:ext cx="8372475" cy="2917825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B2D9FE0-3EE1-076D-37CE-F40D75E31F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A4C5B4D0-2736-5AEA-EAD7-0A6DC79B5E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2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rand statement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B52B77A-E208-D34E-7BE5-A6A3AB392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68B8663-95E7-9745-C21D-98FE26D7751E}"/>
              </a:ext>
            </a:extLst>
          </p:cNvPr>
          <p:cNvSpPr/>
          <p:nvPr userDrawn="1"/>
        </p:nvSpPr>
        <p:spPr bwMode="auto">
          <a:xfrm>
            <a:off x="8059011" y="1667622"/>
            <a:ext cx="3594189" cy="359418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612E3DC-DAE3-FFF1-7935-14ECB49A0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8236" y="1997072"/>
            <a:ext cx="2936875" cy="2938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„</a:t>
            </a:r>
            <a:r>
              <a:rPr lang="de-DE" err="1"/>
              <a:t>brand</a:t>
            </a:r>
            <a:r>
              <a:rPr lang="de-DE"/>
              <a:t> </a:t>
            </a:r>
            <a:r>
              <a:rPr lang="de-DE" err="1"/>
              <a:t>statement</a:t>
            </a:r>
            <a:r>
              <a:rPr lang="de-DE"/>
              <a:t>“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FA49E1-BDB6-FA7E-4269-D711F932D8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7719623-89EA-44A4-F550-19AE94256F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783" y="1658083"/>
            <a:ext cx="6465346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mos</a:t>
            </a:r>
            <a:r>
              <a:rPr lang="de-DE"/>
              <a:t> </a:t>
            </a:r>
            <a:r>
              <a:rPr lang="de-DE" err="1"/>
              <a:t>exerum</a:t>
            </a:r>
            <a:r>
              <a:rPr lang="de-DE"/>
              <a:t> </a:t>
            </a:r>
            <a:r>
              <a:rPr lang="de-DE" err="1"/>
              <a:t>arum</a:t>
            </a:r>
            <a:br>
              <a:rPr lang="de-DE"/>
            </a:br>
            <a:r>
              <a:rPr lang="de-DE" err="1"/>
              <a:t>ma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mos</a:t>
            </a:r>
            <a:r>
              <a:rPr lang="de-DE"/>
              <a:t> </a:t>
            </a:r>
            <a:r>
              <a:rPr lang="de-DE" err="1"/>
              <a:t>exerum</a:t>
            </a:r>
            <a:r>
              <a:rPr lang="de-DE"/>
              <a:t> </a:t>
            </a:r>
            <a:r>
              <a:rPr lang="de-DE" err="1"/>
              <a:t>arum</a:t>
            </a:r>
            <a:br>
              <a:rPr lang="de-DE"/>
            </a:br>
            <a:r>
              <a:rPr lang="de-DE" err="1"/>
              <a:t>agantus</a:t>
            </a:r>
            <a:r>
              <a:rPr lang="de-DE"/>
              <a:t> </a:t>
            </a:r>
            <a:r>
              <a:rPr lang="de-DE" err="1"/>
              <a:t>exerum</a:t>
            </a:r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3F8B7FD-CF57-D78B-4F02-246F2E3A81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616" y="2619375"/>
            <a:ext cx="6463180" cy="1509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4653445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1D03233-7898-CEA7-934D-9909848D6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Project Template</a:t>
            </a:r>
          </a:p>
        </p:txBody>
      </p:sp>
      <p:sp>
        <p:nvSpPr>
          <p:cNvPr id="4" name="Tabellenplatzhalter 8">
            <a:extLst>
              <a:ext uri="{FF2B5EF4-FFF2-40B4-BE49-F238E27FC236}">
                <a16:creationId xmlns:a16="http://schemas.microsoft.com/office/drawing/2014/main" id="{7CBA88F4-932E-29DB-57A5-58A16A2E2206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96888" y="1320800"/>
            <a:ext cx="10937087" cy="4437806"/>
          </a:xfrm>
          <a:prstGeom prst="rect">
            <a:avLst/>
          </a:prstGeom>
        </p:spPr>
        <p:txBody>
          <a:bodyPr bIns="684000"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3DE05FA-651F-A948-9BC4-20DD68C17DB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FADF9036-23AE-77F9-9AF7-6A2852FFB4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55651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0B10239-B868-6F09-728A-AF18097C0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6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Flow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AA3CF719-57EC-2D4F-8BC0-43706AE9574B}"/>
              </a:ext>
            </a:extLst>
          </p:cNvPr>
          <p:cNvSpPr/>
          <p:nvPr userDrawn="1"/>
        </p:nvSpPr>
        <p:spPr bwMode="auto">
          <a:xfrm>
            <a:off x="8026588" y="1558793"/>
            <a:ext cx="4012135" cy="817839"/>
          </a:xfrm>
          <a:prstGeom prst="homePlate">
            <a:avLst>
              <a:gd name="adj" fmla="val 25034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153307C1-B518-3D83-7D5E-6F95E4048FB2}"/>
              </a:ext>
            </a:extLst>
          </p:cNvPr>
          <p:cNvSpPr/>
          <p:nvPr userDrawn="1"/>
        </p:nvSpPr>
        <p:spPr bwMode="auto">
          <a:xfrm>
            <a:off x="4300229" y="1558798"/>
            <a:ext cx="4019858" cy="817839"/>
          </a:xfrm>
          <a:prstGeom prst="homePlate">
            <a:avLst>
              <a:gd name="adj" fmla="val 25034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B4502301-15A9-D0F3-7311-3EB56560A27B}"/>
              </a:ext>
            </a:extLst>
          </p:cNvPr>
          <p:cNvSpPr/>
          <p:nvPr userDrawn="1"/>
        </p:nvSpPr>
        <p:spPr bwMode="auto">
          <a:xfrm>
            <a:off x="581593" y="1561056"/>
            <a:ext cx="3904751" cy="817839"/>
          </a:xfrm>
          <a:prstGeom prst="homePlate">
            <a:avLst>
              <a:gd name="adj" fmla="val 25034"/>
            </a:avLst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7" name="Tabellenplatzhalter 8">
            <a:extLst>
              <a:ext uri="{FF2B5EF4-FFF2-40B4-BE49-F238E27FC236}">
                <a16:creationId xmlns:a16="http://schemas.microsoft.com/office/drawing/2014/main" id="{C3BA1ADC-D95D-542E-EA4D-B7FD5BDC17B7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579109" y="1551901"/>
            <a:ext cx="10910526" cy="4206706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9D60E82-AF97-0C04-6C03-A4EDC11E726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EBB2FDD6-6C06-E4A8-4479-0925367FE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43711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FBDD219-BCBD-A2C6-127B-B9493D410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Flow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63B8630-38E7-D0D5-13C9-2B4EA6092157}"/>
              </a:ext>
            </a:extLst>
          </p:cNvPr>
          <p:cNvSpPr/>
          <p:nvPr userDrawn="1"/>
        </p:nvSpPr>
        <p:spPr bwMode="auto">
          <a:xfrm>
            <a:off x="8782575" y="1562192"/>
            <a:ext cx="3126789" cy="817839"/>
          </a:xfrm>
          <a:prstGeom prst="homePlate">
            <a:avLst>
              <a:gd name="adj" fmla="val 25034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kern="0" dirty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50245F16-FA7F-8A6D-86FD-83E94ED36112}"/>
              </a:ext>
            </a:extLst>
          </p:cNvPr>
          <p:cNvSpPr/>
          <p:nvPr userDrawn="1"/>
        </p:nvSpPr>
        <p:spPr bwMode="auto">
          <a:xfrm>
            <a:off x="5997132" y="1562187"/>
            <a:ext cx="3119051" cy="817839"/>
          </a:xfrm>
          <a:prstGeom prst="homePlate">
            <a:avLst>
              <a:gd name="adj" fmla="val 25034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kern="0" dirty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D4BFDCA2-BB6C-AC8B-A2CC-EBE52092CB75}"/>
              </a:ext>
            </a:extLst>
          </p:cNvPr>
          <p:cNvSpPr/>
          <p:nvPr userDrawn="1"/>
        </p:nvSpPr>
        <p:spPr bwMode="auto">
          <a:xfrm>
            <a:off x="3217228" y="1562192"/>
            <a:ext cx="3095649" cy="817839"/>
          </a:xfrm>
          <a:prstGeom prst="homePlate">
            <a:avLst>
              <a:gd name="adj" fmla="val 25034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044FE90A-08FF-2536-EE5E-5C0257ACA1E8}"/>
              </a:ext>
            </a:extLst>
          </p:cNvPr>
          <p:cNvSpPr/>
          <p:nvPr userDrawn="1"/>
        </p:nvSpPr>
        <p:spPr bwMode="auto">
          <a:xfrm>
            <a:off x="581593" y="1562190"/>
            <a:ext cx="2945843" cy="817839"/>
          </a:xfrm>
          <a:prstGeom prst="homePlate">
            <a:avLst>
              <a:gd name="adj" fmla="val 25034"/>
            </a:avLst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8" name="Tabellenplatzhalter 8">
            <a:extLst>
              <a:ext uri="{FF2B5EF4-FFF2-40B4-BE49-F238E27FC236}">
                <a16:creationId xmlns:a16="http://schemas.microsoft.com/office/drawing/2014/main" id="{F2CBA794-B02D-7E4F-AB2A-C655DF5E1A07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579109" y="1551901"/>
            <a:ext cx="10910526" cy="4206706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A30A9A7-14DC-FE09-40A8-2A63514B1EA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238DE76E-9496-D642-05C9-C5A5743936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87287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D5681C1-7ABF-E849-9CCC-335F04D3D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6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Flow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C5B85F6-D58F-AF94-F512-E9987B2ECF64}"/>
              </a:ext>
            </a:extLst>
          </p:cNvPr>
          <p:cNvSpPr/>
          <p:nvPr userDrawn="1"/>
        </p:nvSpPr>
        <p:spPr bwMode="auto">
          <a:xfrm>
            <a:off x="9336357" y="1552250"/>
            <a:ext cx="2573005" cy="817839"/>
          </a:xfrm>
          <a:prstGeom prst="homePlate">
            <a:avLst>
              <a:gd name="adj" fmla="val 25034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ACCF120B-4E24-5F01-AB3F-9D5D949DE460}"/>
              </a:ext>
            </a:extLst>
          </p:cNvPr>
          <p:cNvSpPr/>
          <p:nvPr userDrawn="1"/>
        </p:nvSpPr>
        <p:spPr bwMode="auto">
          <a:xfrm>
            <a:off x="7103688" y="1552253"/>
            <a:ext cx="2568789" cy="817839"/>
          </a:xfrm>
          <a:prstGeom prst="homePlate">
            <a:avLst>
              <a:gd name="adj" fmla="val 25034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601FC1C0-ADAF-F743-311D-C3BE539AF85B}"/>
              </a:ext>
            </a:extLst>
          </p:cNvPr>
          <p:cNvSpPr/>
          <p:nvPr userDrawn="1"/>
        </p:nvSpPr>
        <p:spPr bwMode="auto">
          <a:xfrm>
            <a:off x="4869958" y="1552254"/>
            <a:ext cx="2565632" cy="817839"/>
          </a:xfrm>
          <a:prstGeom prst="homePlate">
            <a:avLst>
              <a:gd name="adj" fmla="val 25034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9AD9A2FD-AE70-DF16-E20C-19A37439E448}"/>
              </a:ext>
            </a:extLst>
          </p:cNvPr>
          <p:cNvSpPr/>
          <p:nvPr userDrawn="1"/>
        </p:nvSpPr>
        <p:spPr bwMode="auto">
          <a:xfrm>
            <a:off x="2661645" y="1552252"/>
            <a:ext cx="2541278" cy="817839"/>
          </a:xfrm>
          <a:prstGeom prst="homePlate">
            <a:avLst>
              <a:gd name="adj" fmla="val 25034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458C2F35-49AF-3E9C-88F2-E3E74D9EE2D5}"/>
              </a:ext>
            </a:extLst>
          </p:cNvPr>
          <p:cNvSpPr/>
          <p:nvPr userDrawn="1"/>
        </p:nvSpPr>
        <p:spPr bwMode="auto">
          <a:xfrm>
            <a:off x="581593" y="1552251"/>
            <a:ext cx="2387600" cy="817839"/>
          </a:xfrm>
          <a:prstGeom prst="homePlate">
            <a:avLst>
              <a:gd name="adj" fmla="val 25034"/>
            </a:avLst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5132CF6C-58BD-3F7D-78C2-E4A4FA01EB1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579109" y="1551901"/>
            <a:ext cx="10910526" cy="4206706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6D616B3-9F62-06E9-430D-217CDC7CB0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2" name="Textplatzhalter 21">
            <a:extLst>
              <a:ext uri="{FF2B5EF4-FFF2-40B4-BE49-F238E27FC236}">
                <a16:creationId xmlns:a16="http://schemas.microsoft.com/office/drawing/2014/main" id="{6CFEA2EA-A6DF-5103-55ED-D0924909E0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50377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B2C7FA3-8761-41AA-4031-C2DF3486E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Flow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D7A32E6-8FD9-DFB9-26C2-4373BA915212}"/>
              </a:ext>
            </a:extLst>
          </p:cNvPr>
          <p:cNvSpPr/>
          <p:nvPr userDrawn="1"/>
        </p:nvSpPr>
        <p:spPr bwMode="auto">
          <a:xfrm>
            <a:off x="9739183" y="1552250"/>
            <a:ext cx="2080725" cy="817839"/>
          </a:xfrm>
          <a:prstGeom prst="homePlate">
            <a:avLst>
              <a:gd name="adj" fmla="val 25034"/>
            </a:avLst>
          </a:prstGeom>
          <a:solidFill>
            <a:schemeClr val="bg2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0238FA6D-DB4C-8D9F-FED4-D78F4B6200ED}"/>
              </a:ext>
            </a:extLst>
          </p:cNvPr>
          <p:cNvSpPr/>
          <p:nvPr userDrawn="1"/>
        </p:nvSpPr>
        <p:spPr bwMode="auto">
          <a:xfrm>
            <a:off x="7886957" y="1551902"/>
            <a:ext cx="2081227" cy="817839"/>
          </a:xfrm>
          <a:prstGeom prst="homePlate">
            <a:avLst>
              <a:gd name="adj" fmla="val 25034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85E86C63-049B-97A8-E5A0-C357921E04A1}"/>
              </a:ext>
            </a:extLst>
          </p:cNvPr>
          <p:cNvSpPr/>
          <p:nvPr userDrawn="1"/>
        </p:nvSpPr>
        <p:spPr bwMode="auto">
          <a:xfrm>
            <a:off x="6034730" y="1551902"/>
            <a:ext cx="2081733" cy="817839"/>
          </a:xfrm>
          <a:prstGeom prst="homePlate">
            <a:avLst>
              <a:gd name="adj" fmla="val 25034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AD1F35C2-0525-395C-809F-766295D63D88}"/>
              </a:ext>
            </a:extLst>
          </p:cNvPr>
          <p:cNvSpPr/>
          <p:nvPr userDrawn="1"/>
        </p:nvSpPr>
        <p:spPr bwMode="auto">
          <a:xfrm>
            <a:off x="4175368" y="1551902"/>
            <a:ext cx="2088846" cy="817839"/>
          </a:xfrm>
          <a:prstGeom prst="homePlate">
            <a:avLst>
              <a:gd name="adj" fmla="val 25034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89AAD3B7-135B-6A76-7908-E6A1324497AF}"/>
              </a:ext>
            </a:extLst>
          </p:cNvPr>
          <p:cNvSpPr/>
          <p:nvPr userDrawn="1"/>
        </p:nvSpPr>
        <p:spPr bwMode="auto">
          <a:xfrm>
            <a:off x="2331899" y="1551900"/>
            <a:ext cx="2080066" cy="817839"/>
          </a:xfrm>
          <a:prstGeom prst="homePlate">
            <a:avLst>
              <a:gd name="adj" fmla="val 25034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9" name="Richtungspfeil 8">
            <a:extLst>
              <a:ext uri="{FF2B5EF4-FFF2-40B4-BE49-F238E27FC236}">
                <a16:creationId xmlns:a16="http://schemas.microsoft.com/office/drawing/2014/main" id="{B510B13F-245B-D987-A068-F23E5F1BEAF3}"/>
              </a:ext>
            </a:extLst>
          </p:cNvPr>
          <p:cNvSpPr/>
          <p:nvPr userDrawn="1"/>
        </p:nvSpPr>
        <p:spPr bwMode="auto">
          <a:xfrm>
            <a:off x="579109" y="1551900"/>
            <a:ext cx="1973187" cy="817839"/>
          </a:xfrm>
          <a:prstGeom prst="homePlate">
            <a:avLst>
              <a:gd name="adj" fmla="val 25034"/>
            </a:avLst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10" name="Tabellenplatzhalter 8">
            <a:extLst>
              <a:ext uri="{FF2B5EF4-FFF2-40B4-BE49-F238E27FC236}">
                <a16:creationId xmlns:a16="http://schemas.microsoft.com/office/drawing/2014/main" id="{CF14A9A1-D5EB-8B3B-E27E-DFF29D57F33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1"/>
            <a:ext cx="10910526" cy="4206704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C50172D-8645-4455-9176-BF26865B95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3" name="Textplatzhalter 21">
            <a:extLst>
              <a:ext uri="{FF2B5EF4-FFF2-40B4-BE49-F238E27FC236}">
                <a16:creationId xmlns:a16="http://schemas.microsoft.com/office/drawing/2014/main" id="{0EA04226-378A-5E83-8B51-671EE876FE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50903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able page (additional layou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423251-C13C-36E7-22FA-3A6AF35805D2}"/>
              </a:ext>
            </a:extLst>
          </p:cNvPr>
          <p:cNvSpPr/>
          <p:nvPr userDrawn="1"/>
        </p:nvSpPr>
        <p:spPr bwMode="auto">
          <a:xfrm>
            <a:off x="588936" y="1336993"/>
            <a:ext cx="933450" cy="4421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GB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E36D30-42E3-2333-5C24-8AF9BA468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Additional Layouts</a:t>
            </a:r>
          </a:p>
        </p:txBody>
      </p:sp>
      <p:sp>
        <p:nvSpPr>
          <p:cNvPr id="5" name="Tabellenplatzhalter 12">
            <a:extLst>
              <a:ext uri="{FF2B5EF4-FFF2-40B4-BE49-F238E27FC236}">
                <a16:creationId xmlns:a16="http://schemas.microsoft.com/office/drawing/2014/main" id="{0CB0BE55-E38A-EF68-42D8-F6E40B4D4024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765175" y="1630363"/>
            <a:ext cx="6729413" cy="3482975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C089321-EB1D-5F86-DB7F-CBFA63D61C9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AC1B61B4-5F75-3A2F-8B22-5817CBC6DA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04476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A37B906F-8E7C-8788-40E9-DAE03341D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7FA81F7-14F0-C008-8BE3-2D762D571CC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5B4EC5E9-8A7D-38E8-F179-0F05D15D0F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1946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/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7DED1B-5A59-1326-D0D7-CC30788D4D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9290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7DED1B-5A59-1326-D0D7-CC30788D4D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6BDAE767-815D-00A2-DC1F-5E650AF007D5}"/>
              </a:ext>
            </a:extLst>
          </p:cNvPr>
          <p:cNvSpPr/>
          <p:nvPr userDrawn="1"/>
        </p:nvSpPr>
        <p:spPr bwMode="auto">
          <a:xfrm>
            <a:off x="0" y="-13403"/>
            <a:ext cx="7560000" cy="68775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/>
          <a:lstStyle/>
          <a:p>
            <a:pPr algn="l" rtl="0"/>
            <a:endParaRPr lang="en-GB" b="0" i="0" dirty="0">
              <a:latin typeface="HelveticaNowText Regular" panose="020B0504030202020204" pitchFamily="34" charset="77"/>
            </a:endParaRP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7EC9E594-0F99-0183-9839-59AB56384E2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560000" y="-12028"/>
            <a:ext cx="4632000" cy="6870028"/>
          </a:xfrm>
          <a:custGeom>
            <a:avLst/>
            <a:gdLst>
              <a:gd name="connsiteX0" fmla="*/ 0 w 4632000"/>
              <a:gd name="connsiteY0" fmla="*/ 12028 h 6870028"/>
              <a:gd name="connsiteX1" fmla="*/ 3046317 w 4632000"/>
              <a:gd name="connsiteY1" fmla="*/ 12028 h 6870028"/>
              <a:gd name="connsiteX2" fmla="*/ 3046317 w 4632000"/>
              <a:gd name="connsiteY2" fmla="*/ 1055747 h 6870028"/>
              <a:gd name="connsiteX3" fmla="*/ 4093917 w 4632000"/>
              <a:gd name="connsiteY3" fmla="*/ 1055747 h 6870028"/>
              <a:gd name="connsiteX4" fmla="*/ 4093917 w 4632000"/>
              <a:gd name="connsiteY4" fmla="*/ 12028 h 6870028"/>
              <a:gd name="connsiteX5" fmla="*/ 4632000 w 4632000"/>
              <a:gd name="connsiteY5" fmla="*/ 12028 h 6870028"/>
              <a:gd name="connsiteX6" fmla="*/ 4632000 w 4632000"/>
              <a:gd name="connsiteY6" fmla="*/ 6870028 h 6870028"/>
              <a:gd name="connsiteX7" fmla="*/ 0 w 4632000"/>
              <a:gd name="connsiteY7" fmla="*/ 6870028 h 6870028"/>
              <a:gd name="connsiteX8" fmla="*/ 3046317 w 4632000"/>
              <a:gd name="connsiteY8" fmla="*/ 0 h 6870028"/>
              <a:gd name="connsiteX9" fmla="*/ 4093917 w 4632000"/>
              <a:gd name="connsiteY9" fmla="*/ 0 h 6870028"/>
              <a:gd name="connsiteX10" fmla="*/ 4093917 w 4632000"/>
              <a:gd name="connsiteY10" fmla="*/ 12028 h 6870028"/>
              <a:gd name="connsiteX11" fmla="*/ 3046317 w 4632000"/>
              <a:gd name="connsiteY11" fmla="*/ 12028 h 687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32000" h="6870028">
                <a:moveTo>
                  <a:pt x="0" y="12028"/>
                </a:moveTo>
                <a:lnTo>
                  <a:pt x="3046317" y="12028"/>
                </a:lnTo>
                <a:lnTo>
                  <a:pt x="3046317" y="1055747"/>
                </a:lnTo>
                <a:lnTo>
                  <a:pt x="4093917" y="1055747"/>
                </a:lnTo>
                <a:lnTo>
                  <a:pt x="4093917" y="12028"/>
                </a:lnTo>
                <a:lnTo>
                  <a:pt x="4632000" y="12028"/>
                </a:lnTo>
                <a:lnTo>
                  <a:pt x="4632000" y="6870028"/>
                </a:lnTo>
                <a:lnTo>
                  <a:pt x="0" y="6870028"/>
                </a:lnTo>
                <a:close/>
                <a:moveTo>
                  <a:pt x="3046317" y="0"/>
                </a:moveTo>
                <a:lnTo>
                  <a:pt x="4093917" y="0"/>
                </a:lnTo>
                <a:lnTo>
                  <a:pt x="4093917" y="12028"/>
                </a:lnTo>
                <a:lnTo>
                  <a:pt x="3046317" y="120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540000" rIns="540000" bIns="792000" anchor="ctr">
            <a:noAutofit/>
          </a:bodyPr>
          <a:lstStyle>
            <a:lvl1pPr marL="0" indent="0" algn="ctr" rtl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Add image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7B71E2-01C6-FFF4-6A4F-25C936FD80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6" name="Inhaltsplatzhalter 11">
            <a:extLst>
              <a:ext uri="{FF2B5EF4-FFF2-40B4-BE49-F238E27FC236}">
                <a16:creationId xmlns:a16="http://schemas.microsoft.com/office/drawing/2014/main" id="{9AB97A57-CA3D-ADA7-219C-CDD22B4EFD4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3401" y="262560"/>
            <a:ext cx="6983612" cy="190202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sz="900" b="1">
                <a:solidFill>
                  <a:srgbClr val="9BAC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▪︎ Decorative radiators ▪︎ Comfortable indoor ventilation ▪︎ Heating and cooling ceilings ▪︎ Clean air solutions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EFB4F40-E3AE-C82F-E619-35764A98F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00" y="3262746"/>
            <a:ext cx="6208712" cy="332507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sz="16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Overline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CF32B92F-C1D6-6230-7A7C-88FBF86B0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00" y="3693171"/>
            <a:ext cx="6208712" cy="1362223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Headline</a:t>
            </a:r>
            <a:br>
              <a:rPr lang="en-GB" dirty="0"/>
            </a:br>
            <a:r>
              <a:rPr lang="en-GB" dirty="0"/>
              <a:t>two-line headline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590E25AD-C50B-A5FF-8688-B51E4216AB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211" y="6078736"/>
            <a:ext cx="3073400" cy="756926"/>
          </a:xfrm>
          <a:prstGeom prst="rect">
            <a:avLst/>
          </a:prstGeom>
        </p:spPr>
        <p:txBody>
          <a:bodyPr/>
          <a:lstStyle>
            <a:lvl1pPr marL="0" indent="0" rtl="0">
              <a:lnSpc>
                <a:spcPct val="120000"/>
              </a:lnSpc>
              <a:spcBef>
                <a:spcPts val="0"/>
              </a:spcBef>
              <a:buNone/>
              <a:defRPr sz="1180" b="1" i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Company division</a:t>
            </a:r>
            <a:br>
              <a:rPr lang="en-GB" dirty="0"/>
            </a:br>
            <a:r>
              <a:rPr lang="en-GB" dirty="0"/>
              <a:t>month year</a:t>
            </a:r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78C48FB8-6FF9-28DB-F0D3-B64538F02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14574" y="6288381"/>
            <a:ext cx="1958975" cy="298450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sz="118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always the best climate</a:t>
            </a:r>
          </a:p>
        </p:txBody>
      </p:sp>
    </p:spTree>
    <p:extLst>
      <p:ext uri="{BB962C8B-B14F-4D97-AF65-F5344CB8AC3E}">
        <p14:creationId xmlns:p14="http://schemas.microsoft.com/office/powerpoint/2010/main" val="1539807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1 Struktu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defRPr sz="1000" b="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1" name="Rechteck 10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endParaRPr lang="en-GB" sz="1800" noProof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Rechteck 14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10169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utrale Folie mit 1 Tex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11328200" cy="738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5pPr>
              <a:defRPr/>
            </a:lvl5pPr>
          </a:lstStyle>
          <a:p>
            <a:pPr lvl="0"/>
            <a:r>
              <a:rPr lang="de-CH" noProof="0"/>
              <a:t>Text durch Klicken hinzufügen</a:t>
            </a:r>
            <a:endParaRPr lang="de-CH"/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1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65712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rand statement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EF37E0-B43D-0F38-818B-BEA311FBB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7139BDE-4573-82EE-8A20-4D3790AB6CE6}"/>
              </a:ext>
            </a:extLst>
          </p:cNvPr>
          <p:cNvSpPr/>
          <p:nvPr userDrawn="1"/>
        </p:nvSpPr>
        <p:spPr bwMode="auto">
          <a:xfrm>
            <a:off x="593889" y="1667622"/>
            <a:ext cx="3594189" cy="359418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ACA6F2D-7901-B853-1D4D-85122CE1E6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2545" y="1997072"/>
            <a:ext cx="2936875" cy="2938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„</a:t>
            </a:r>
            <a:r>
              <a:rPr lang="de-DE" err="1"/>
              <a:t>brand</a:t>
            </a:r>
            <a:r>
              <a:rPr lang="de-DE"/>
              <a:t> </a:t>
            </a:r>
            <a:r>
              <a:rPr lang="de-DE" err="1"/>
              <a:t>statement</a:t>
            </a:r>
            <a:r>
              <a:rPr lang="de-DE"/>
              <a:t>“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2517E07-2FA1-32FA-41B0-BF7204FBA2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88360211-E306-8D8D-F4DD-A3F3DA0C20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1642" y="1666875"/>
            <a:ext cx="6465346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mos</a:t>
            </a:r>
            <a:r>
              <a:rPr lang="de-DE"/>
              <a:t> </a:t>
            </a:r>
            <a:r>
              <a:rPr lang="de-DE" err="1"/>
              <a:t>exerum</a:t>
            </a:r>
            <a:r>
              <a:rPr lang="de-DE"/>
              <a:t> </a:t>
            </a:r>
            <a:r>
              <a:rPr lang="de-DE" err="1"/>
              <a:t>arum</a:t>
            </a:r>
            <a:br>
              <a:rPr lang="de-DE"/>
            </a:br>
            <a:r>
              <a:rPr lang="de-DE" err="1"/>
              <a:t>ma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mos</a:t>
            </a:r>
            <a:r>
              <a:rPr lang="de-DE"/>
              <a:t> </a:t>
            </a:r>
            <a:r>
              <a:rPr lang="de-DE" err="1"/>
              <a:t>exerum</a:t>
            </a:r>
            <a:r>
              <a:rPr lang="de-DE"/>
              <a:t> </a:t>
            </a:r>
            <a:r>
              <a:rPr lang="de-DE" err="1"/>
              <a:t>arum</a:t>
            </a:r>
            <a:br>
              <a:rPr lang="de-DE"/>
            </a:br>
            <a:r>
              <a:rPr lang="de-DE" err="1"/>
              <a:t>agantus</a:t>
            </a:r>
            <a:r>
              <a:rPr lang="de-DE"/>
              <a:t> </a:t>
            </a:r>
            <a:r>
              <a:rPr lang="de-DE" err="1"/>
              <a:t>exerum</a:t>
            </a:r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8C78523-295A-E21F-53C7-FD5261C86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9475" y="2619375"/>
            <a:ext cx="6463180" cy="1509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546732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1 Struktu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spcBef>
                <a:spcPts val="0"/>
              </a:spcBef>
              <a:defRPr sz="1000" b="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1" name="Rechteck 10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" name="Rechteck 13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Rechteck 14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98635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DCD9950-4DA0-BCB3-61C9-FFF65B24F6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194577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DCD9950-4DA0-BCB3-61C9-FFF65B24F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5E69B7FD-4FDA-0D05-66E2-FF489EF710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9144"/>
            <a:ext cx="12192000" cy="6887144"/>
          </a:xfrm>
          <a:custGeom>
            <a:avLst/>
            <a:gdLst>
              <a:gd name="connsiteX0" fmla="*/ 0 w 12192000"/>
              <a:gd name="connsiteY0" fmla="*/ 29144 h 6887144"/>
              <a:gd name="connsiteX1" fmla="*/ 10608143 w 12192000"/>
              <a:gd name="connsiteY1" fmla="*/ 29144 h 6887144"/>
              <a:gd name="connsiteX2" fmla="*/ 10608143 w 12192000"/>
              <a:gd name="connsiteY2" fmla="*/ 1066800 h 6887144"/>
              <a:gd name="connsiteX3" fmla="*/ 11655743 w 12192000"/>
              <a:gd name="connsiteY3" fmla="*/ 1066800 h 6887144"/>
              <a:gd name="connsiteX4" fmla="*/ 11655743 w 12192000"/>
              <a:gd name="connsiteY4" fmla="*/ 29144 h 6887144"/>
              <a:gd name="connsiteX5" fmla="*/ 12192000 w 12192000"/>
              <a:gd name="connsiteY5" fmla="*/ 29144 h 6887144"/>
              <a:gd name="connsiteX6" fmla="*/ 12192000 w 12192000"/>
              <a:gd name="connsiteY6" fmla="*/ 6887144 h 6887144"/>
              <a:gd name="connsiteX7" fmla="*/ 0 w 12192000"/>
              <a:gd name="connsiteY7" fmla="*/ 6887144 h 6887144"/>
              <a:gd name="connsiteX8" fmla="*/ 10608143 w 12192000"/>
              <a:gd name="connsiteY8" fmla="*/ 0 h 6887144"/>
              <a:gd name="connsiteX9" fmla="*/ 11655743 w 12192000"/>
              <a:gd name="connsiteY9" fmla="*/ 0 h 6887144"/>
              <a:gd name="connsiteX10" fmla="*/ 11655743 w 12192000"/>
              <a:gd name="connsiteY10" fmla="*/ 29144 h 6887144"/>
              <a:gd name="connsiteX11" fmla="*/ 10608143 w 12192000"/>
              <a:gd name="connsiteY11" fmla="*/ 29144 h 688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87144">
                <a:moveTo>
                  <a:pt x="0" y="29144"/>
                </a:moveTo>
                <a:lnTo>
                  <a:pt x="10608143" y="29144"/>
                </a:lnTo>
                <a:lnTo>
                  <a:pt x="10608143" y="1066800"/>
                </a:lnTo>
                <a:lnTo>
                  <a:pt x="11655743" y="1066800"/>
                </a:lnTo>
                <a:lnTo>
                  <a:pt x="11655743" y="29144"/>
                </a:lnTo>
                <a:lnTo>
                  <a:pt x="12192000" y="29144"/>
                </a:lnTo>
                <a:lnTo>
                  <a:pt x="12192000" y="6887144"/>
                </a:lnTo>
                <a:lnTo>
                  <a:pt x="0" y="6887144"/>
                </a:lnTo>
                <a:close/>
                <a:moveTo>
                  <a:pt x="10608143" y="0"/>
                </a:moveTo>
                <a:lnTo>
                  <a:pt x="11655743" y="0"/>
                </a:lnTo>
                <a:lnTo>
                  <a:pt x="11655743" y="29144"/>
                </a:lnTo>
                <a:lnTo>
                  <a:pt x="10608143" y="2914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900000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GB" dirty="0"/>
              <a:t>Add Image</a:t>
            </a:r>
          </a:p>
        </p:txBody>
      </p:sp>
      <p:sp>
        <p:nvSpPr>
          <p:cNvPr id="4" name="Fußzeilenplatzhalter 1">
            <a:extLst>
              <a:ext uri="{FF2B5EF4-FFF2-40B4-BE49-F238E27FC236}">
                <a16:creationId xmlns:a16="http://schemas.microsoft.com/office/drawing/2014/main" id="{6829F147-0F46-5D93-6762-8889E7E1C8E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855005"/>
            <a:ext cx="5491244" cy="365125"/>
          </a:xfrm>
          <a:prstGeom prst="rect">
            <a:avLst/>
          </a:prstGeom>
        </p:spPr>
        <p:txBody>
          <a:bodyPr/>
          <a:lstStyle>
            <a:lvl1pPr rtl="0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type ▪ Presentation title ▪ author</a:t>
            </a:r>
          </a:p>
        </p:txBody>
      </p:sp>
    </p:spTree>
    <p:extLst>
      <p:ext uri="{BB962C8B-B14F-4D97-AF65-F5344CB8AC3E}">
        <p14:creationId xmlns:p14="http://schemas.microsoft.com/office/powerpoint/2010/main" val="39614895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94AA1421-C62D-BF07-E973-25A8AD8E372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-13403"/>
            <a:ext cx="12192000" cy="6084003"/>
          </a:xfrm>
          <a:custGeom>
            <a:avLst/>
            <a:gdLst>
              <a:gd name="connsiteX0" fmla="*/ 0 w 12192000"/>
              <a:gd name="connsiteY0" fmla="*/ 13403 h 6084003"/>
              <a:gd name="connsiteX1" fmla="*/ 10606316 w 12192000"/>
              <a:gd name="connsiteY1" fmla="*/ 13403 h 6084003"/>
              <a:gd name="connsiteX2" fmla="*/ 10606316 w 12192000"/>
              <a:gd name="connsiteY2" fmla="*/ 1054800 h 6084003"/>
              <a:gd name="connsiteX3" fmla="*/ 11653916 w 12192000"/>
              <a:gd name="connsiteY3" fmla="*/ 1054800 h 6084003"/>
              <a:gd name="connsiteX4" fmla="*/ 11653916 w 12192000"/>
              <a:gd name="connsiteY4" fmla="*/ 13403 h 6084003"/>
              <a:gd name="connsiteX5" fmla="*/ 12192000 w 12192000"/>
              <a:gd name="connsiteY5" fmla="*/ 13403 h 6084003"/>
              <a:gd name="connsiteX6" fmla="*/ 12192000 w 12192000"/>
              <a:gd name="connsiteY6" fmla="*/ 6084003 h 6084003"/>
              <a:gd name="connsiteX7" fmla="*/ 0 w 12192000"/>
              <a:gd name="connsiteY7" fmla="*/ 6084003 h 6084003"/>
              <a:gd name="connsiteX8" fmla="*/ 10606316 w 12192000"/>
              <a:gd name="connsiteY8" fmla="*/ 0 h 6084003"/>
              <a:gd name="connsiteX9" fmla="*/ 11653916 w 12192000"/>
              <a:gd name="connsiteY9" fmla="*/ 0 h 6084003"/>
              <a:gd name="connsiteX10" fmla="*/ 11653916 w 12192000"/>
              <a:gd name="connsiteY10" fmla="*/ 13403 h 6084003"/>
              <a:gd name="connsiteX11" fmla="*/ 10606316 w 12192000"/>
              <a:gd name="connsiteY11" fmla="*/ 13403 h 6084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084003">
                <a:moveTo>
                  <a:pt x="0" y="13403"/>
                </a:moveTo>
                <a:lnTo>
                  <a:pt x="10606316" y="13403"/>
                </a:lnTo>
                <a:lnTo>
                  <a:pt x="10606316" y="1054800"/>
                </a:lnTo>
                <a:lnTo>
                  <a:pt x="11653916" y="1054800"/>
                </a:lnTo>
                <a:lnTo>
                  <a:pt x="11653916" y="13403"/>
                </a:lnTo>
                <a:lnTo>
                  <a:pt x="12192000" y="13403"/>
                </a:lnTo>
                <a:lnTo>
                  <a:pt x="12192000" y="6084003"/>
                </a:lnTo>
                <a:lnTo>
                  <a:pt x="0" y="6084003"/>
                </a:lnTo>
                <a:close/>
                <a:moveTo>
                  <a:pt x="10606316" y="0"/>
                </a:moveTo>
                <a:lnTo>
                  <a:pt x="11653916" y="0"/>
                </a:lnTo>
                <a:lnTo>
                  <a:pt x="11653916" y="13403"/>
                </a:lnTo>
                <a:lnTo>
                  <a:pt x="10606316" y="134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46800" bIns="1080000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20015CBD-0EDA-D250-4D8F-4A7C65482DE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864"/>
            <a:ext cx="5585277" cy="259449"/>
          </a:xfrm>
        </p:spPr>
        <p:txBody>
          <a:bodyPr anchor="t"/>
          <a:lstStyle>
            <a:lvl1pPr algn="l">
              <a:defRPr sz="900">
                <a:solidFill>
                  <a:srgbClr val="9BACAC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r>
              <a:rPr lang="cs-CZ" dirty="0" err="1"/>
              <a:t>rr</a:t>
            </a:r>
            <a:endParaRPr lang="de-DE" dirty="0"/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4D72A43B-63B0-C002-B0FB-DEE2A82B94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52430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DA81464C-EE74-1932-5A5A-741439BAFCA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0032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5051679-7953-F072-EFDE-41D172834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BCAA48F3-87BA-4CA7-8A30-39A5AB77B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666875"/>
            <a:ext cx="6463180" cy="328249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4ACB2B-04CF-E5EC-A192-D036EDC03B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C05FF47A-E43F-07C2-ABD8-264C87A04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59028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C528EE5-C27E-5735-9698-EE8A6B44E2F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04777" y="1970087"/>
            <a:ext cx="4048380" cy="3654858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F8BCB5-8C36-63AE-23FB-34229F1B9D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8" y="746927"/>
            <a:ext cx="9360000" cy="756468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A919F81-AF34-FB45-5302-4C1BF4A534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970087"/>
            <a:ext cx="6463180" cy="3182484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846D8692-ECD5-5E4F-67DB-FC20C41DA4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2" name="Textplatzhalter 21">
            <a:extLst>
              <a:ext uri="{FF2B5EF4-FFF2-40B4-BE49-F238E27FC236}">
                <a16:creationId xmlns:a16="http://schemas.microsoft.com/office/drawing/2014/main" id="{F476C67B-F6EF-2997-F37E-25E4C22443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01213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in the middle of th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F00BEB-3245-0FC0-E2AF-93C7DB10755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071810" y="1533288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DBAB41-9272-A438-25C3-22ECB4906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8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8A53D96-BBD4-D060-CDA5-5A6FF8E1910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C1C5B08D-88CD-FAEA-2E57-C6BC652F22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98866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 two columns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727F434-83F7-CB0C-54AB-578135E1E0FD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88304" y="3536576"/>
            <a:ext cx="5324475" cy="1993753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316FA0E-26DF-9BCF-850B-09F8E97E0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369A10F1-FE81-9312-64BD-4D429B51A99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880361" y="3536576"/>
            <a:ext cx="5324459" cy="1993753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6" name="Textplatzhalter 21">
            <a:extLst>
              <a:ext uri="{FF2B5EF4-FFF2-40B4-BE49-F238E27FC236}">
                <a16:creationId xmlns:a16="http://schemas.microsoft.com/office/drawing/2014/main" id="{40BD1228-EFB4-E520-820B-0E91D1D6A4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Time-</a:t>
            </a:r>
            <a:r>
              <a:rPr lang="de-DE" dirty="0" err="1"/>
              <a:t>safing</a:t>
            </a:r>
            <a:r>
              <a:rPr lang="de-DE" dirty="0"/>
              <a:t> tool-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installation</a:t>
            </a:r>
            <a:r>
              <a:rPr lang="de-DE" dirty="0"/>
              <a:t> and </a:t>
            </a:r>
            <a:r>
              <a:rPr lang="de-DE" dirty="0" err="1"/>
              <a:t>commissioning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EB0FCFE3-F3F4-69FB-4D10-ADEA57F47C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4435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Air-</a:t>
            </a:r>
            <a:r>
              <a:rPr lang="de-DE" dirty="0" err="1"/>
              <a:t>tight</a:t>
            </a:r>
            <a:r>
              <a:rPr lang="de-DE" dirty="0"/>
              <a:t>-fit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706D1983-3A71-F9C4-6948-C5725375EB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2579914"/>
            <a:ext cx="5324201" cy="84908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endParaRPr lang="de-DE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BEAF864E-F747-7834-0E7A-86B097BD5A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0361" y="2579914"/>
            <a:ext cx="5324475" cy="84908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endParaRPr lang="de-DE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0D34622-9DD0-3A76-5E72-A4958233872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4" name="Textplatzhalter 21">
            <a:extLst>
              <a:ext uri="{FF2B5EF4-FFF2-40B4-BE49-F238E27FC236}">
                <a16:creationId xmlns:a16="http://schemas.microsoft.com/office/drawing/2014/main" id="{76D8C114-EF17-3018-8FE7-D5A229124E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63459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B81EC1-175B-7B19-6E68-4896CBC9C4E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919326" y="1662547"/>
            <a:ext cx="4701174" cy="3702832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78854B9-7D07-0D04-5DA7-03D491712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5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5" name="Tabellenplatzhalter 8">
            <a:extLst>
              <a:ext uri="{FF2B5EF4-FFF2-40B4-BE49-F238E27FC236}">
                <a16:creationId xmlns:a16="http://schemas.microsoft.com/office/drawing/2014/main" id="{46659B08-C637-3967-74F8-85311CE35EE4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88577" y="1662545"/>
            <a:ext cx="5607423" cy="31246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772B89F-135D-09DC-392B-ADC6A67A4B7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E2510613-F56C-2D46-2CAF-1C92056F71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69401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C8B18A3-8ED0-EF21-8C83-1B9908E5FC74}"/>
              </a:ext>
            </a:extLst>
          </p:cNvPr>
          <p:cNvSpPr/>
          <p:nvPr userDrawn="1"/>
        </p:nvSpPr>
        <p:spPr bwMode="auto">
          <a:xfrm>
            <a:off x="605116" y="1747081"/>
            <a:ext cx="3448887" cy="43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5FC6C5E-F8A8-3627-4F1F-F68534684287}"/>
              </a:ext>
            </a:extLst>
          </p:cNvPr>
          <p:cNvSpPr/>
          <p:nvPr userDrawn="1"/>
        </p:nvSpPr>
        <p:spPr bwMode="auto">
          <a:xfrm>
            <a:off x="8202704" y="1747081"/>
            <a:ext cx="3448887" cy="4320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934AF3D-BF3C-DFD7-E38E-75F4479C8A9C}"/>
              </a:ext>
            </a:extLst>
          </p:cNvPr>
          <p:cNvSpPr/>
          <p:nvPr userDrawn="1"/>
        </p:nvSpPr>
        <p:spPr bwMode="auto">
          <a:xfrm>
            <a:off x="4403910" y="1747081"/>
            <a:ext cx="3448887" cy="4320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2680DBE-25D0-9F63-BE00-16B0333E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21464C8-C989-B965-C5B5-4DBB49450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650" y="1931988"/>
            <a:ext cx="3064412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Topic 1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C2E9CFA-0F63-DFB6-7A56-C63C63F6F9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463833"/>
            <a:ext cx="3064412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?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8C06180C-BDB0-6801-ABC1-75592C6D51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65961" y="1931988"/>
            <a:ext cx="3064412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Topic 2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7C47D050-BE57-3984-022A-92448C0C71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5961" y="2463833"/>
            <a:ext cx="3064412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913B5EC-B1CB-CC1F-6332-E856191671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758" y="1931988"/>
            <a:ext cx="3064412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Topic 3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BF69BEC-2A98-485C-D99F-C8187D644C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758" y="2463833"/>
            <a:ext cx="3064412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7528ACA4-4C7F-8274-2B40-39DC02F3C91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21001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page topic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0400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Topic 1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</a:t>
            </a:r>
          </a:p>
          <a:p>
            <a:pPr lvl="0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endParaRPr lang="de-DE" dirty="0"/>
          </a:p>
          <a:p>
            <a:pPr lvl="0"/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A1D223A-34A0-638B-E1CE-E44630251A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6982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ident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5">
            <a:extLst>
              <a:ext uri="{FF2B5EF4-FFF2-40B4-BE49-F238E27FC236}">
                <a16:creationId xmlns:a16="http://schemas.microsoft.com/office/drawing/2014/main" id="{E303008D-BA26-0F67-CCBA-159C4A0D44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BCBA9C7-8054-F2F7-F322-CF97F35DE7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Brand Identity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DC952FD-7390-74E3-D879-972B5101A0CE}"/>
              </a:ext>
            </a:extLst>
          </p:cNvPr>
          <p:cNvSpPr/>
          <p:nvPr userDrawn="1"/>
        </p:nvSpPr>
        <p:spPr bwMode="auto">
          <a:xfrm>
            <a:off x="593890" y="1667622"/>
            <a:ext cx="2316364" cy="2200993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96D5F64-E654-BAEE-6DAB-2DB7AF51B602}"/>
              </a:ext>
            </a:extLst>
          </p:cNvPr>
          <p:cNvSpPr/>
          <p:nvPr userDrawn="1"/>
        </p:nvSpPr>
        <p:spPr bwMode="auto">
          <a:xfrm>
            <a:off x="4559221" y="1667622"/>
            <a:ext cx="2316364" cy="2200993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AB3E94-D141-421E-F218-27B0E8A008E0}"/>
              </a:ext>
            </a:extLst>
          </p:cNvPr>
          <p:cNvSpPr/>
          <p:nvPr userDrawn="1"/>
        </p:nvSpPr>
        <p:spPr bwMode="auto">
          <a:xfrm>
            <a:off x="7065029" y="2699238"/>
            <a:ext cx="830463" cy="1169377"/>
          </a:xfrm>
          <a:prstGeom prst="rect">
            <a:avLst/>
          </a:prstGeom>
          <a:solidFill>
            <a:srgbClr val="295659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>
              <a:solidFill>
                <a:srgbClr val="295659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8E92979-B38C-C31A-6804-213DED5B595A}"/>
              </a:ext>
            </a:extLst>
          </p:cNvPr>
          <p:cNvSpPr/>
          <p:nvPr userDrawn="1"/>
        </p:nvSpPr>
        <p:spPr bwMode="auto">
          <a:xfrm>
            <a:off x="7895492" y="2699238"/>
            <a:ext cx="830463" cy="1169377"/>
          </a:xfrm>
          <a:prstGeom prst="rect">
            <a:avLst/>
          </a:prstGeom>
          <a:solidFill>
            <a:srgbClr val="466B6E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AB86DDF-EC8B-91BE-53B6-FB344D77FC4E}"/>
              </a:ext>
            </a:extLst>
          </p:cNvPr>
          <p:cNvSpPr/>
          <p:nvPr userDrawn="1"/>
        </p:nvSpPr>
        <p:spPr bwMode="auto">
          <a:xfrm>
            <a:off x="8725955" y="2699238"/>
            <a:ext cx="830463" cy="1169377"/>
          </a:xfrm>
          <a:prstGeom prst="rect">
            <a:avLst/>
          </a:prstGeom>
          <a:solidFill>
            <a:srgbClr val="678487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>
              <a:solidFill>
                <a:srgbClr val="678487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10410B0-3B11-423F-6626-9CBBC01B631D}"/>
              </a:ext>
            </a:extLst>
          </p:cNvPr>
          <p:cNvSpPr/>
          <p:nvPr userDrawn="1"/>
        </p:nvSpPr>
        <p:spPr bwMode="auto">
          <a:xfrm>
            <a:off x="9556418" y="2699238"/>
            <a:ext cx="830463" cy="1169377"/>
          </a:xfrm>
          <a:prstGeom prst="rect">
            <a:avLst/>
          </a:prstGeom>
          <a:solidFill>
            <a:srgbClr val="9BACAC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9F1A073-ACED-2E32-91E9-8FAFCE0B542F}"/>
              </a:ext>
            </a:extLst>
          </p:cNvPr>
          <p:cNvSpPr/>
          <p:nvPr userDrawn="1"/>
        </p:nvSpPr>
        <p:spPr bwMode="auto">
          <a:xfrm>
            <a:off x="10386881" y="2699238"/>
            <a:ext cx="830463" cy="1169377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9A9C092A-FDCC-380B-0F4C-CA90570780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3725" y="4211388"/>
            <a:ext cx="2316163" cy="8620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216"/>
              </a:spcBef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CMYK 0/100/100/0</a:t>
            </a:r>
          </a:p>
          <a:p>
            <a:pPr lvl="0"/>
            <a:r>
              <a:rPr lang="de-DE"/>
              <a:t>RGB 226/0/26</a:t>
            </a:r>
          </a:p>
          <a:p>
            <a:pPr lvl="0"/>
            <a:r>
              <a:rPr lang="de-DE"/>
              <a:t>PANTONE 485 C</a:t>
            </a:r>
          </a:p>
          <a:p>
            <a:pPr lvl="0"/>
            <a:r>
              <a:rPr lang="de-DE"/>
              <a:t>HEX #e2001a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A47A80CC-2386-33ED-8126-593896F99E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725" y="4000495"/>
            <a:ext cx="2316163" cy="210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>
                <a:solidFill>
                  <a:srgbClr val="295659"/>
                </a:solidFill>
              </a:defRPr>
            </a:lvl1pPr>
          </a:lstStyle>
          <a:p>
            <a:pPr lvl="0"/>
            <a:r>
              <a:rPr lang="de-DE"/>
              <a:t>Brand Identity Color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BC908A99-C10C-A14D-8B45-7E7408256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9055" y="4211388"/>
            <a:ext cx="2316163" cy="8620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216"/>
              </a:spcBef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CMYK 90/30/40/60</a:t>
            </a:r>
          </a:p>
          <a:p>
            <a:pPr lvl="0"/>
            <a:r>
              <a:rPr lang="de-DE"/>
              <a:t>RGB 0/70/78</a:t>
            </a:r>
          </a:p>
          <a:p>
            <a:pPr lvl="0"/>
            <a:r>
              <a:rPr lang="de-DE"/>
              <a:t>PANTONE 547 C</a:t>
            </a:r>
          </a:p>
          <a:p>
            <a:pPr lvl="0"/>
            <a:r>
              <a:rPr lang="de-DE"/>
              <a:t>HEX #00464e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07A2C7EA-869A-2AC3-D04A-2D37251B4F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055" y="4000495"/>
            <a:ext cx="2316163" cy="210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>
                <a:solidFill>
                  <a:srgbClr val="295659"/>
                </a:solidFill>
              </a:defRPr>
            </a:lvl1pPr>
          </a:lstStyle>
          <a:p>
            <a:pPr lvl="0"/>
            <a:r>
              <a:rPr lang="de-DE"/>
              <a:t>Second Order Color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2A9B00F-912D-E11D-5ADB-98984AD645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64864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80%</a:t>
            </a:r>
          </a:p>
        </p:txBody>
      </p:sp>
      <p:sp>
        <p:nvSpPr>
          <p:cNvPr id="23" name="Textplatzhalter 12">
            <a:extLst>
              <a:ext uri="{FF2B5EF4-FFF2-40B4-BE49-F238E27FC236}">
                <a16:creationId xmlns:a16="http://schemas.microsoft.com/office/drawing/2014/main" id="{639BF1D4-3582-8DA6-5A50-8E092E94D5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00134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65%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A44AB5E5-2F08-FC86-1A13-C0C271ADA8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7819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50%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C2B7D3C3-B268-FFB1-0E8F-C892EC386A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53088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30%</a:t>
            </a:r>
          </a:p>
        </p:txBody>
      </p:sp>
      <p:sp>
        <p:nvSpPr>
          <p:cNvPr id="26" name="Textplatzhalter 12">
            <a:extLst>
              <a:ext uri="{FF2B5EF4-FFF2-40B4-BE49-F238E27FC236}">
                <a16:creationId xmlns:a16="http://schemas.microsoft.com/office/drawing/2014/main" id="{7C85CA55-5E58-0C8F-8B67-960CC18D73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70773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10%</a:t>
            </a:r>
          </a:p>
        </p:txBody>
      </p: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591D35A3-C5A1-C650-4DCE-80FCF8ACCC4C}"/>
              </a:ext>
            </a:extLst>
          </p:cNvPr>
          <p:cNvCxnSpPr/>
          <p:nvPr userDrawn="1"/>
        </p:nvCxnSpPr>
        <p:spPr>
          <a:xfrm>
            <a:off x="3709852" y="1480457"/>
            <a:ext cx="0" cy="4032069"/>
          </a:xfrm>
          <a:prstGeom prst="line">
            <a:avLst/>
          </a:prstGeom>
          <a:ln w="12700">
            <a:solidFill>
              <a:srgbClr val="466B6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1874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page topic 2">
    <p:bg>
      <p:bgPr>
        <a:solidFill>
          <a:schemeClr val="tx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0400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Topic 2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</a:t>
            </a:r>
          </a:p>
          <a:p>
            <a:pPr lvl="0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endParaRPr lang="de-DE" dirty="0"/>
          </a:p>
          <a:p>
            <a:pPr lvl="0"/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46F21A3-92DF-B405-AB46-86DD9EF0918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51435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page topic 3">
    <p:bg>
      <p:bgPr>
        <a:solidFill>
          <a:schemeClr val="tx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1277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Topic 3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</a:t>
            </a:r>
          </a:p>
          <a:p>
            <a:pPr lvl="0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endParaRPr lang="de-DE" dirty="0"/>
          </a:p>
          <a:p>
            <a:pPr lvl="0"/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6A33FE6-63CF-5B29-7772-89A2CB9ADE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80971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overview more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82680DBE-25D0-9F63-BE00-16B0333E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21464C8-C989-B965-C5B5-4DBB49450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133" y="1632673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C2E9CFA-0F63-DFB6-7A56-C63C63F6F9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25133" y="2029591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7528ACA4-4C7F-8274-2B40-39DC02F3C91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C7FDF048-2456-0600-7CA9-E877AF0E12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35423" y="1510912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393F6266-5362-1590-3F64-BCEF0F0900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8145" y="1632673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E56F4A4D-A1F1-1583-A598-BB1CF3C82C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8145" y="2029591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975780E-0744-5283-677B-3373B6986E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68435" y="1510912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AB640959-C768-3773-1E93-16547579BF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25133" y="3018402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E892A347-38F0-C0CE-D6AD-5319D17291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25133" y="3415320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3BD65499-5BA4-22EC-EBD1-5216B76DAC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5423" y="2896641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5AE58026-8A31-A91D-A66D-7E6FE2B3A6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8145" y="3018402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D0194AC9-F545-B6BA-863C-E05C4C2B26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8145" y="3415320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91B32C11-C752-FE27-4295-1641AC6FDC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68435" y="2896641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6381F701-164A-895E-A9C1-C5C98E846EE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725133" y="4393114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74F69051-B613-DF6B-263C-FB52CEAA38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5133" y="4790032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377EEDF8-BAE2-9E5B-87BE-BA2E31A25FE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35423" y="4271353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C06DD2B4-C893-F5CB-B278-99C16B5A5B4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8145" y="4393114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37DAB804-CF6E-1E5E-79D4-6DDEA5404F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58145" y="4790032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0105712F-712A-FFFA-7D54-49F5EFD8CE6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68435" y="4271353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89783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3A3032C-5D9E-042A-0872-BF2871D17664}"/>
              </a:ext>
            </a:extLst>
          </p:cNvPr>
          <p:cNvSpPr/>
          <p:nvPr userDrawn="1"/>
        </p:nvSpPr>
        <p:spPr bwMode="auto">
          <a:xfrm>
            <a:off x="0" y="0"/>
            <a:ext cx="12240000" cy="606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F8C1438-2757-30A1-B2A0-C5A809896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60504"/>
            <a:ext cx="12192000" cy="8583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„Here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brand</a:t>
            </a:r>
            <a:r>
              <a:rPr lang="de-DE" dirty="0"/>
              <a:t> </a:t>
            </a:r>
            <a:r>
              <a:rPr lang="de-DE" dirty="0" err="1"/>
              <a:t>statement</a:t>
            </a:r>
            <a:r>
              <a:rPr lang="de-DE" dirty="0"/>
              <a:t>.“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91D3AB6-A772-45E4-1E02-9CFE7029A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685" y="-195183"/>
            <a:ext cx="1049191" cy="1224056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2B4483E-3AC5-1FD6-A0C4-DAE674F941B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94188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F8C1438-2757-30A1-B2A0-C5A809896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60505"/>
            <a:ext cx="12192000" cy="4687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„Main Statement“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1EF310D-2DF1-3A3C-19D3-641BBF9A8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Summary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5414B42-B629-9719-90B3-27294CD387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1349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5" name="Textplatzhalter 21">
            <a:extLst>
              <a:ext uri="{FF2B5EF4-FFF2-40B4-BE49-F238E27FC236}">
                <a16:creationId xmlns:a16="http://schemas.microsoft.com/office/drawing/2014/main" id="{D5B35048-B3E5-821B-E9DA-4997DFA802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43603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rand statement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B52B77A-E208-D34E-7BE5-A6A3AB392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68B8663-95E7-9745-C21D-98FE26D7751E}"/>
              </a:ext>
            </a:extLst>
          </p:cNvPr>
          <p:cNvSpPr/>
          <p:nvPr userDrawn="1"/>
        </p:nvSpPr>
        <p:spPr bwMode="auto">
          <a:xfrm>
            <a:off x="8059011" y="1667622"/>
            <a:ext cx="3594189" cy="35941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612E3DC-DAE3-FFF1-7935-14ECB49A0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8236" y="1997072"/>
            <a:ext cx="2936875" cy="2938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„</a:t>
            </a:r>
            <a:r>
              <a:rPr lang="de-DE" dirty="0" err="1"/>
              <a:t>brand</a:t>
            </a:r>
            <a:r>
              <a:rPr lang="de-DE" dirty="0"/>
              <a:t> </a:t>
            </a:r>
            <a:r>
              <a:rPr lang="de-DE" dirty="0" err="1"/>
              <a:t>statement</a:t>
            </a:r>
            <a:r>
              <a:rPr lang="de-DE" dirty="0"/>
              <a:t>“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7719623-89EA-44A4-F550-19AE94256F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783" y="1658083"/>
            <a:ext cx="6465346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arum</a:t>
            </a:r>
            <a:br>
              <a:rPr lang="de-DE" dirty="0"/>
            </a:b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arum</a:t>
            </a:r>
            <a:br>
              <a:rPr lang="de-DE" dirty="0"/>
            </a:br>
            <a:r>
              <a:rPr lang="de-DE" dirty="0" err="1"/>
              <a:t>agantus</a:t>
            </a:r>
            <a:r>
              <a:rPr lang="de-DE" dirty="0"/>
              <a:t> </a:t>
            </a:r>
            <a:r>
              <a:rPr lang="de-DE" dirty="0" err="1"/>
              <a:t>exerum</a:t>
            </a:r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3F8B7FD-CF57-D78B-4F02-246F2E3A81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616" y="2619375"/>
            <a:ext cx="6465346" cy="1509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endParaRPr lang="de-DE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78825F1-EC2A-9C46-D0C3-5652E08D940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10722" y="6301349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28E82ABE-76D7-0D96-1C82-E2D1682D4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27662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rand statement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EF37E0-B43D-0F38-818B-BEA311FBB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7139BDE-4573-82EE-8A20-4D3790AB6CE6}"/>
              </a:ext>
            </a:extLst>
          </p:cNvPr>
          <p:cNvSpPr/>
          <p:nvPr userDrawn="1"/>
        </p:nvSpPr>
        <p:spPr bwMode="auto">
          <a:xfrm>
            <a:off x="593889" y="1667622"/>
            <a:ext cx="3594189" cy="35941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ACA6F2D-7901-B853-1D4D-85122CE1E6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2545" y="1997072"/>
            <a:ext cx="2936875" cy="2938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„</a:t>
            </a:r>
            <a:r>
              <a:rPr lang="de-DE" dirty="0" err="1"/>
              <a:t>brand</a:t>
            </a:r>
            <a:r>
              <a:rPr lang="de-DE" dirty="0"/>
              <a:t> </a:t>
            </a:r>
            <a:r>
              <a:rPr lang="de-DE" dirty="0" err="1"/>
              <a:t>statement</a:t>
            </a:r>
            <a:r>
              <a:rPr lang="de-DE" dirty="0"/>
              <a:t>“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88360211-E306-8D8D-F4DD-A3F3DA0C20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9475" y="1666875"/>
            <a:ext cx="6467513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arum</a:t>
            </a:r>
            <a:br>
              <a:rPr lang="de-DE" dirty="0"/>
            </a:b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arum</a:t>
            </a:r>
            <a:br>
              <a:rPr lang="de-DE" dirty="0"/>
            </a:br>
            <a:r>
              <a:rPr lang="de-DE" dirty="0" err="1"/>
              <a:t>agantus</a:t>
            </a:r>
            <a:r>
              <a:rPr lang="de-DE" dirty="0"/>
              <a:t> </a:t>
            </a:r>
            <a:r>
              <a:rPr lang="de-DE" dirty="0" err="1"/>
              <a:t>exerum</a:t>
            </a:r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8C78523-295A-E21F-53C7-FD5261C86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9475" y="2634615"/>
            <a:ext cx="6467512" cy="1509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endParaRPr lang="de-DE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8B05D53-A773-37FA-27CA-EE1D3CD179D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F86D7296-4616-C237-9ACD-02AAD8003E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61175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ident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6BCBA9C7-8054-F2F7-F322-CF97F35DE7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Brand Identity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DC952FD-7390-74E3-D879-972B5101A0CE}"/>
              </a:ext>
            </a:extLst>
          </p:cNvPr>
          <p:cNvSpPr/>
          <p:nvPr userDrawn="1"/>
        </p:nvSpPr>
        <p:spPr bwMode="auto">
          <a:xfrm>
            <a:off x="593890" y="1667622"/>
            <a:ext cx="2316364" cy="220099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96D5F64-E654-BAEE-6DAB-2DB7AF51B602}"/>
              </a:ext>
            </a:extLst>
          </p:cNvPr>
          <p:cNvSpPr/>
          <p:nvPr userDrawn="1"/>
        </p:nvSpPr>
        <p:spPr bwMode="auto">
          <a:xfrm>
            <a:off x="4559221" y="1667622"/>
            <a:ext cx="2316364" cy="22009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AB3E94-D141-421E-F218-27B0E8A008E0}"/>
              </a:ext>
            </a:extLst>
          </p:cNvPr>
          <p:cNvSpPr/>
          <p:nvPr userDrawn="1"/>
        </p:nvSpPr>
        <p:spPr bwMode="auto">
          <a:xfrm>
            <a:off x="7065029" y="2699238"/>
            <a:ext cx="830463" cy="116937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>
              <a:solidFill>
                <a:srgbClr val="295659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8E92979-B38C-C31A-6804-213DED5B595A}"/>
              </a:ext>
            </a:extLst>
          </p:cNvPr>
          <p:cNvSpPr/>
          <p:nvPr userDrawn="1"/>
        </p:nvSpPr>
        <p:spPr bwMode="auto">
          <a:xfrm>
            <a:off x="7895492" y="2699238"/>
            <a:ext cx="830463" cy="116937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AB86DDF-EC8B-91BE-53B6-FB344D77FC4E}"/>
              </a:ext>
            </a:extLst>
          </p:cNvPr>
          <p:cNvSpPr/>
          <p:nvPr userDrawn="1"/>
        </p:nvSpPr>
        <p:spPr bwMode="auto">
          <a:xfrm>
            <a:off x="8725955" y="2699238"/>
            <a:ext cx="830463" cy="11693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>
              <a:solidFill>
                <a:srgbClr val="678487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10410B0-3B11-423F-6626-9CBBC01B631D}"/>
              </a:ext>
            </a:extLst>
          </p:cNvPr>
          <p:cNvSpPr/>
          <p:nvPr userDrawn="1"/>
        </p:nvSpPr>
        <p:spPr bwMode="auto">
          <a:xfrm>
            <a:off x="9556418" y="2699238"/>
            <a:ext cx="830463" cy="116937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9F1A073-ACED-2E32-91E9-8FAFCE0B542F}"/>
              </a:ext>
            </a:extLst>
          </p:cNvPr>
          <p:cNvSpPr/>
          <p:nvPr userDrawn="1"/>
        </p:nvSpPr>
        <p:spPr bwMode="auto">
          <a:xfrm>
            <a:off x="10386881" y="2699238"/>
            <a:ext cx="830463" cy="1169377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9A9C092A-FDCC-380B-0F4C-CA90570780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3725" y="4211388"/>
            <a:ext cx="2316163" cy="8620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216"/>
              </a:spcBef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CMYK 0/100/100/0</a:t>
            </a:r>
          </a:p>
          <a:p>
            <a:pPr lvl="0"/>
            <a:r>
              <a:rPr lang="de-DE" dirty="0"/>
              <a:t>RGB 226/0/26</a:t>
            </a:r>
          </a:p>
          <a:p>
            <a:pPr lvl="0"/>
            <a:r>
              <a:rPr lang="de-DE" dirty="0"/>
              <a:t>PANTONE 485 C</a:t>
            </a:r>
          </a:p>
          <a:p>
            <a:pPr lvl="0"/>
            <a:r>
              <a:rPr lang="de-DE" dirty="0"/>
              <a:t>HEX #e2001a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A47A80CC-2386-33ED-8126-593896F99E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725" y="4000495"/>
            <a:ext cx="2316163" cy="210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Brand Identity Color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BC908A99-C10C-A14D-8B45-7E7408256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9055" y="4211388"/>
            <a:ext cx="2316163" cy="8620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216"/>
              </a:spcBef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CMYK 90/30/40/60</a:t>
            </a:r>
          </a:p>
          <a:p>
            <a:pPr lvl="0"/>
            <a:r>
              <a:rPr lang="de-DE" dirty="0"/>
              <a:t>RGB 0/70/78</a:t>
            </a:r>
          </a:p>
          <a:p>
            <a:pPr lvl="0"/>
            <a:r>
              <a:rPr lang="de-DE" dirty="0"/>
              <a:t>PANTONE 547 C</a:t>
            </a:r>
          </a:p>
          <a:p>
            <a:pPr lvl="0"/>
            <a:r>
              <a:rPr lang="de-DE" dirty="0"/>
              <a:t>HEX #00464e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07A2C7EA-869A-2AC3-D04A-2D37251B4F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055" y="4000495"/>
            <a:ext cx="2316163" cy="210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Second Order Color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2A9B00F-912D-E11D-5ADB-98984AD645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64864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80%</a:t>
            </a:r>
          </a:p>
        </p:txBody>
      </p:sp>
      <p:sp>
        <p:nvSpPr>
          <p:cNvPr id="23" name="Textplatzhalter 12">
            <a:extLst>
              <a:ext uri="{FF2B5EF4-FFF2-40B4-BE49-F238E27FC236}">
                <a16:creationId xmlns:a16="http://schemas.microsoft.com/office/drawing/2014/main" id="{639BF1D4-3582-8DA6-5A50-8E092E94D5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00134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65%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A44AB5E5-2F08-FC86-1A13-C0C271ADA8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7819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50%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C2B7D3C3-B268-FFB1-0E8F-C892EC386A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53088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30%</a:t>
            </a:r>
          </a:p>
        </p:txBody>
      </p:sp>
      <p:sp>
        <p:nvSpPr>
          <p:cNvPr id="26" name="Textplatzhalter 12">
            <a:extLst>
              <a:ext uri="{FF2B5EF4-FFF2-40B4-BE49-F238E27FC236}">
                <a16:creationId xmlns:a16="http://schemas.microsoft.com/office/drawing/2014/main" id="{7C85CA55-5E58-0C8F-8B67-960CC18D73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70773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10%</a:t>
            </a:r>
          </a:p>
        </p:txBody>
      </p: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591D35A3-C5A1-C650-4DCE-80FCF8ACCC4C}"/>
              </a:ext>
            </a:extLst>
          </p:cNvPr>
          <p:cNvCxnSpPr/>
          <p:nvPr userDrawn="1"/>
        </p:nvCxnSpPr>
        <p:spPr>
          <a:xfrm>
            <a:off x="3709852" y="1480457"/>
            <a:ext cx="0" cy="4032069"/>
          </a:xfrm>
          <a:prstGeom prst="line">
            <a:avLst/>
          </a:prstGeom>
          <a:ln w="12700">
            <a:solidFill>
              <a:srgbClr val="466B6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0D6519F-4466-820B-78F9-A6EF89142AA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13068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FFF2485-74DE-A68A-EF84-95DB4FDB0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B8E24E89-66E5-1F4B-46C8-E1C66753CD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7" y="1659618"/>
            <a:ext cx="8372475" cy="29178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900"/>
              </a:spcBef>
              <a:buSzPct val="150000"/>
              <a:buFont typeface="Wingdings" pitchFamily="2" charset="2"/>
              <a:buNone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1D147F2-A04E-6418-F4DC-312DB2EBF1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17A664DB-1C6F-C7FC-CFDE-E4DA107E7F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00020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9EA0914-D0E5-7C36-3EFC-B2A3C1FF1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Design Elements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F112930-CD2E-6F5E-5D41-ABAF391C00C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5976271"/>
              </p:ext>
            </p:extLst>
          </p:nvPr>
        </p:nvGraphicFramePr>
        <p:xfrm>
          <a:off x="2555875" y="2187717"/>
          <a:ext cx="7080250" cy="23238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1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64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DE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</a:rPr>
                        <a:t>Standard forms </a:t>
                      </a:r>
                      <a:endParaRPr lang="en-GB" sz="1000" b="0" i="1" u="non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000" b="1" i="0" u="none" dirty="0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Diagrams</a:t>
                      </a:r>
                      <a:endParaRPr lang="en-GB" sz="1000" b="1" i="0" u="non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000" b="1" i="0" u="none" dirty="0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Miscellaneous</a:t>
                      </a:r>
                      <a:endParaRPr lang="en-GB" sz="1000" b="1" i="0" u="non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Standard text field</a:t>
                      </a:r>
                      <a:endParaRPr lang="en-GB" sz="800" b="0" i="0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Standard lines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Circle diagram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Project status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Enumeration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134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Additional lines</a:t>
                      </a: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Legend</a:t>
                      </a:r>
                      <a:endParaRPr lang="en-GB" sz="800" i="0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Arrows</a:t>
                      </a: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76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69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i="1" u="non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uppieren 79">
            <a:extLst>
              <a:ext uri="{FF2B5EF4-FFF2-40B4-BE49-F238E27FC236}">
                <a16:creationId xmlns:a16="http://schemas.microsoft.com/office/drawing/2014/main" id="{8174E3D1-9E95-A9EE-6DB8-FA76A86953C9}"/>
              </a:ext>
            </a:extLst>
          </p:cNvPr>
          <p:cNvGrpSpPr/>
          <p:nvPr userDrawn="1"/>
        </p:nvGrpSpPr>
        <p:grpSpPr bwMode="gray">
          <a:xfrm>
            <a:off x="3175768" y="4076174"/>
            <a:ext cx="720081" cy="313078"/>
            <a:chOff x="683567" y="4581128"/>
            <a:chExt cx="720081" cy="313078"/>
          </a:xfrm>
        </p:grpSpPr>
        <p:pic>
          <p:nvPicPr>
            <p:cNvPr id="6" name="Picture 2" descr="\\NAS\INSCALE_aktuelle_Projekte\Burda Direkt Services\12-0309_Praesentationueberarb. (2Stk)_Siefert\neue Dateien\Material\vorgefertigete_formen.JPG">
              <a:extLst>
                <a:ext uri="{FF2B5EF4-FFF2-40B4-BE49-F238E27FC236}">
                  <a16:creationId xmlns:a16="http://schemas.microsoft.com/office/drawing/2014/main" id="{3FAF7116-0143-57CF-1687-D7F469AA8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83568" y="4581128"/>
              <a:ext cx="720080" cy="313078"/>
            </a:xfrm>
            <a:prstGeom prst="rect">
              <a:avLst/>
            </a:prstGeom>
            <a:noFill/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E2A9216-5DF6-8F33-9D9D-70AD1B935E04}"/>
                </a:ext>
              </a:extLst>
            </p:cNvPr>
            <p:cNvSpPr/>
            <p:nvPr/>
          </p:nvSpPr>
          <p:spPr bwMode="gray">
            <a:xfrm>
              <a:off x="683567" y="4581128"/>
              <a:ext cx="111199" cy="10517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ieren 36">
            <a:extLst>
              <a:ext uri="{FF2B5EF4-FFF2-40B4-BE49-F238E27FC236}">
                <a16:creationId xmlns:a16="http://schemas.microsoft.com/office/drawing/2014/main" id="{5EC90E3D-4AFE-0E74-5DEA-E3301567FDAE}"/>
              </a:ext>
            </a:extLst>
          </p:cNvPr>
          <p:cNvGrpSpPr/>
          <p:nvPr userDrawn="1"/>
        </p:nvGrpSpPr>
        <p:grpSpPr bwMode="gray">
          <a:xfrm>
            <a:off x="4557435" y="4076174"/>
            <a:ext cx="720080" cy="313078"/>
            <a:chOff x="1331641" y="3849203"/>
            <a:chExt cx="720080" cy="313078"/>
          </a:xfrm>
        </p:grpSpPr>
        <p:pic>
          <p:nvPicPr>
            <p:cNvPr id="9" name="Picture 2" descr="\\NAS\INSCALE_aktuelle_Projekte\Burda Direkt Services\12-0309_Praesentationueberarb. (2Stk)_Siefert\neue Dateien\Material\vorgefertigete_formen.JPG">
              <a:extLst>
                <a:ext uri="{FF2B5EF4-FFF2-40B4-BE49-F238E27FC236}">
                  <a16:creationId xmlns:a16="http://schemas.microsoft.com/office/drawing/2014/main" id="{F6DB88D3-7CB3-E682-5D4B-A7C167FB3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331641" y="3849203"/>
              <a:ext cx="720080" cy="313078"/>
            </a:xfrm>
            <a:prstGeom prst="rect">
              <a:avLst/>
            </a:prstGeom>
            <a:noFill/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83124FA-6F38-1787-23B2-D6747DABDCA1}"/>
                </a:ext>
              </a:extLst>
            </p:cNvPr>
            <p:cNvSpPr/>
            <p:nvPr/>
          </p:nvSpPr>
          <p:spPr bwMode="gray">
            <a:xfrm>
              <a:off x="1442839" y="3849203"/>
              <a:ext cx="209749" cy="2108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E359539-A08C-DF84-9AB3-F901590F97DF}"/>
                </a:ext>
              </a:extLst>
            </p:cNvPr>
            <p:cNvSpPr/>
            <p:nvPr/>
          </p:nvSpPr>
          <p:spPr bwMode="gray">
            <a:xfrm>
              <a:off x="1331641" y="4060030"/>
              <a:ext cx="630509" cy="102251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E51C06F5-BAB9-C01A-E27B-35C831B8A6FC}"/>
              </a:ext>
            </a:extLst>
          </p:cNvPr>
          <p:cNvCxnSpPr/>
          <p:nvPr userDrawn="1"/>
        </p:nvCxnSpPr>
        <p:spPr bwMode="gray">
          <a:xfrm>
            <a:off x="4208732" y="2828405"/>
            <a:ext cx="948591" cy="0"/>
          </a:xfrm>
          <a:prstGeom prst="line">
            <a:avLst/>
          </a:prstGeom>
          <a:ln w="12700">
            <a:solidFill>
              <a:srgbClr val="003E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311B800-9141-7A86-B966-4FFAD671FBA4}"/>
              </a:ext>
            </a:extLst>
          </p:cNvPr>
          <p:cNvCxnSpPr/>
          <p:nvPr userDrawn="1"/>
        </p:nvCxnSpPr>
        <p:spPr bwMode="gray">
          <a:xfrm>
            <a:off x="4208731" y="3055442"/>
            <a:ext cx="941070" cy="0"/>
          </a:xfrm>
          <a:prstGeom prst="straightConnector1">
            <a:avLst/>
          </a:prstGeom>
          <a:noFill/>
          <a:ln w="12700">
            <a:solidFill>
              <a:srgbClr val="003E40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14" name="Picture 2" descr="\\NAS\Mitarbeiter\Omar_Wels\_INSCALE\powerpoint2010\icons_01.PNG">
            <a:extLst>
              <a:ext uri="{FF2B5EF4-FFF2-40B4-BE49-F238E27FC236}">
                <a16:creationId xmlns:a16="http://schemas.microsoft.com/office/drawing/2014/main" id="{B68A1B3D-803A-1BBD-BDAA-241112B77F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896366" y="4098913"/>
            <a:ext cx="287167" cy="29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NAS\Mitarbeiter\Omar_Wels\_INSCALE\powerpoint2010\texticon.jpg">
            <a:extLst>
              <a:ext uri="{FF2B5EF4-FFF2-40B4-BE49-F238E27FC236}">
                <a16:creationId xmlns:a16="http://schemas.microsoft.com/office/drawing/2014/main" id="{D6058E20-9DF4-17D9-F245-C2C65E691D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2754779" y="4129302"/>
            <a:ext cx="253533" cy="21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5779F40-2574-CAE5-939A-94683DABCDE8}"/>
              </a:ext>
            </a:extLst>
          </p:cNvPr>
          <p:cNvCxnSpPr/>
          <p:nvPr userDrawn="1"/>
        </p:nvCxnSpPr>
        <p:spPr bwMode="gray">
          <a:xfrm>
            <a:off x="4208731" y="3570488"/>
            <a:ext cx="941070" cy="0"/>
          </a:xfrm>
          <a:prstGeom prst="straightConnector1">
            <a:avLst/>
          </a:prstGeom>
          <a:noFill/>
          <a:ln w="28575">
            <a:solidFill>
              <a:srgbClr val="003E40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7" name="Legend2">
            <a:extLst>
              <a:ext uri="{FF2B5EF4-FFF2-40B4-BE49-F238E27FC236}">
                <a16:creationId xmlns:a16="http://schemas.microsoft.com/office/drawing/2014/main" id="{582594F9-FFC9-B904-876C-DCBB9FD9DC5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9950" y="361052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 dirty="0"/>
              <a:t>Legend</a:t>
            </a:r>
          </a:p>
        </p:txBody>
      </p:sp>
      <p:sp>
        <p:nvSpPr>
          <p:cNvPr id="18" name="Legend3">
            <a:extLst>
              <a:ext uri="{FF2B5EF4-FFF2-40B4-BE49-F238E27FC236}">
                <a16:creationId xmlns:a16="http://schemas.microsoft.com/office/drawing/2014/main" id="{25E0EA30-1191-1015-C442-C8F396F2736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5187" y="388357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 dirty="0"/>
              <a:t>Legend</a:t>
            </a:r>
          </a:p>
        </p:txBody>
      </p:sp>
      <p:sp>
        <p:nvSpPr>
          <p:cNvPr id="19" name="Rectangle 68">
            <a:extLst>
              <a:ext uri="{FF2B5EF4-FFF2-40B4-BE49-F238E27FC236}">
                <a16:creationId xmlns:a16="http://schemas.microsoft.com/office/drawing/2014/main" id="{FF2F89B4-9C21-E068-31EC-E7C64181CFF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3737" y="3650215"/>
            <a:ext cx="131763" cy="131763"/>
          </a:xfrm>
          <a:prstGeom prst="rect">
            <a:avLst/>
          </a:prstGeom>
          <a:solidFill>
            <a:srgbClr val="003E40"/>
          </a:solidFill>
          <a:ln>
            <a:noFill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" name="Rectangle 69">
            <a:extLst>
              <a:ext uri="{FF2B5EF4-FFF2-40B4-BE49-F238E27FC236}">
                <a16:creationId xmlns:a16="http://schemas.microsoft.com/office/drawing/2014/main" id="{B3E9D3AC-0B89-BE02-FEC8-954C1453B9B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0562" y="3923265"/>
            <a:ext cx="131763" cy="131763"/>
          </a:xfrm>
          <a:prstGeom prst="rect">
            <a:avLst/>
          </a:prstGeom>
          <a:solidFill>
            <a:srgbClr val="6E8284"/>
          </a:solidFill>
          <a:ln>
            <a:noFill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" name="Legend3">
            <a:extLst>
              <a:ext uri="{FF2B5EF4-FFF2-40B4-BE49-F238E27FC236}">
                <a16:creationId xmlns:a16="http://schemas.microsoft.com/office/drawing/2014/main" id="{BE387B50-B3D6-D07D-549F-6C9CDC0C3BB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5187" y="415662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 dirty="0"/>
              <a:t>Legend</a:t>
            </a:r>
          </a:p>
        </p:txBody>
      </p:sp>
      <p:sp>
        <p:nvSpPr>
          <p:cNvPr id="22" name="Rectangle 71">
            <a:extLst>
              <a:ext uri="{FF2B5EF4-FFF2-40B4-BE49-F238E27FC236}">
                <a16:creationId xmlns:a16="http://schemas.microsoft.com/office/drawing/2014/main" id="{C59582F9-180D-0F2C-E7AB-B0187728699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0562" y="4196315"/>
            <a:ext cx="131763" cy="131763"/>
          </a:xfrm>
          <a:prstGeom prst="rect">
            <a:avLst/>
          </a:prstGeom>
          <a:solidFill>
            <a:srgbClr val="9BACAC"/>
          </a:solidFill>
          <a:ln>
            <a:noFill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8C9E6B3E-66C0-F13D-A638-1C4A1D086C46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6878899" y="2866490"/>
            <a:ext cx="249237" cy="249238"/>
            <a:chOff x="221" y="1920"/>
            <a:chExt cx="157" cy="157"/>
          </a:xfrm>
        </p:grpSpPr>
        <p:sp>
          <p:nvSpPr>
            <p:cNvPr id="24" name="Oval 13">
              <a:extLst>
                <a:ext uri="{FF2B5EF4-FFF2-40B4-BE49-F238E27FC236}">
                  <a16:creationId xmlns:a16="http://schemas.microsoft.com/office/drawing/2014/main" id="{72606A0E-2BFB-3FCC-7C40-8A793860AC8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221" y="1920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  <p:sp>
          <p:nvSpPr>
            <p:cNvPr id="25" name="Arc 14">
              <a:extLst>
                <a:ext uri="{FF2B5EF4-FFF2-40B4-BE49-F238E27FC236}">
                  <a16:creationId xmlns:a16="http://schemas.microsoft.com/office/drawing/2014/main" id="{58051778-52D9-9F6A-DAD3-876492216445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 bwMode="gray">
            <a:xfrm>
              <a:off x="300" y="1920"/>
              <a:ext cx="78" cy="79"/>
            </a:xfrm>
            <a:custGeom>
              <a:avLst/>
              <a:gdLst>
                <a:gd name="T0" fmla="*/ 0 w 21600"/>
                <a:gd name="T1" fmla="*/ 0 h 21600"/>
                <a:gd name="T2" fmla="*/ 78 w 21600"/>
                <a:gd name="T3" fmla="*/ 79 h 21600"/>
                <a:gd name="T4" fmla="*/ 0 w 21600"/>
                <a:gd name="T5" fmla="*/ 7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3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grpSp>
        <p:nvGrpSpPr>
          <p:cNvPr id="26" name="Group 15">
            <a:extLst>
              <a:ext uri="{FF2B5EF4-FFF2-40B4-BE49-F238E27FC236}">
                <a16:creationId xmlns:a16="http://schemas.microsoft.com/office/drawing/2014/main" id="{501F2C36-21B4-7B06-C382-0C24C3736F18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7214968" y="2866491"/>
            <a:ext cx="249237" cy="250825"/>
            <a:chOff x="221" y="2140"/>
            <a:chExt cx="157" cy="158"/>
          </a:xfrm>
        </p:grpSpPr>
        <p:sp>
          <p:nvSpPr>
            <p:cNvPr id="27" name="Oval 16">
              <a:extLst>
                <a:ext uri="{FF2B5EF4-FFF2-40B4-BE49-F238E27FC236}">
                  <a16:creationId xmlns:a16="http://schemas.microsoft.com/office/drawing/2014/main" id="{95281C61-868C-5974-D399-8FC661817200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221" y="2140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  <p:sp>
          <p:nvSpPr>
            <p:cNvPr id="28" name="Arc 17">
              <a:extLst>
                <a:ext uri="{FF2B5EF4-FFF2-40B4-BE49-F238E27FC236}">
                  <a16:creationId xmlns:a16="http://schemas.microsoft.com/office/drawing/2014/main" id="{E8E0C11A-F1DB-50F8-A0FB-C63EC96E0AAD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 bwMode="gray">
            <a:xfrm>
              <a:off x="300" y="2141"/>
              <a:ext cx="78" cy="157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157 h 43200"/>
                <a:gd name="T4" fmla="*/ 0 w 21600"/>
                <a:gd name="T5" fmla="*/ 79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9BA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29" name="AutoShape 28">
            <a:extLst>
              <a:ext uri="{FF2B5EF4-FFF2-40B4-BE49-F238E27FC236}">
                <a16:creationId xmlns:a16="http://schemas.microsoft.com/office/drawing/2014/main" id="{377AB181-4F49-32B6-551E-90FB8BCFF893}"/>
              </a:ext>
            </a:extLst>
          </p:cNvPr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 rot="5400000">
            <a:off x="8105672" y="3948008"/>
            <a:ext cx="747664" cy="120762"/>
          </a:xfrm>
          <a:prstGeom prst="triangle">
            <a:avLst>
              <a:gd name="adj" fmla="val 50000"/>
            </a:avLst>
          </a:prstGeom>
          <a:solidFill>
            <a:srgbClr val="6E8284"/>
          </a:solidFill>
          <a:ln>
            <a:noFill/>
          </a:ln>
        </p:spPr>
        <p:txBody>
          <a:bodyPr wrap="none" anchor="ctr"/>
          <a:lstStyle/>
          <a:p>
            <a:pPr algn="l"/>
            <a:endParaRPr lang="en-GB" dirty="0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A3803FC0-D7D4-ACB3-BCCB-DFA6515ADB5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8487053" y="272255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BD6D0FE9-08AC-6B56-25DB-422D127440B8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gray">
          <a:xfrm>
            <a:off x="8487053" y="300582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9EAAA26A-5D03-1A56-7693-539C360D29F2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8843585" y="2722555"/>
            <a:ext cx="216000" cy="216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Rectangle 37">
            <a:extLst>
              <a:ext uri="{FF2B5EF4-FFF2-40B4-BE49-F238E27FC236}">
                <a16:creationId xmlns:a16="http://schemas.microsoft.com/office/drawing/2014/main" id="{04CD8A4D-2411-ACB8-8867-06A3014FFDD0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gray">
          <a:xfrm>
            <a:off x="8843585" y="3005825"/>
            <a:ext cx="216000" cy="216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" name="Rectangle 38">
            <a:extLst>
              <a:ext uri="{FF2B5EF4-FFF2-40B4-BE49-F238E27FC236}">
                <a16:creationId xmlns:a16="http://schemas.microsoft.com/office/drawing/2014/main" id="{846F1B16-3844-6270-27F0-E9307CB4B51C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gray">
          <a:xfrm>
            <a:off x="9200116" y="272255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2400" b="1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35" name="Rectangle 39">
            <a:extLst>
              <a:ext uri="{FF2B5EF4-FFF2-40B4-BE49-F238E27FC236}">
                <a16:creationId xmlns:a16="http://schemas.microsoft.com/office/drawing/2014/main" id="{9F22E07F-F4F8-98C0-0EEA-A55FBB79C29A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gray">
          <a:xfrm>
            <a:off x="9200116" y="300582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72000" anchor="ctr"/>
          <a:lstStyle/>
          <a:p>
            <a:pPr algn="ctr"/>
            <a:r>
              <a:rPr lang="en-GB" sz="2400" b="1" dirty="0">
                <a:solidFill>
                  <a:schemeClr val="accent2"/>
                </a:solidFill>
              </a:rPr>
              <a:t>–</a:t>
            </a:r>
          </a:p>
        </p:txBody>
      </p:sp>
      <p:cxnSp>
        <p:nvCxnSpPr>
          <p:cNvPr id="36" name="AutoShape 43">
            <a:extLst>
              <a:ext uri="{FF2B5EF4-FFF2-40B4-BE49-F238E27FC236}">
                <a16:creationId xmlns:a16="http://schemas.microsoft.com/office/drawing/2014/main" id="{6E98FA55-0F02-387C-5B83-EA30A3A00399}"/>
              </a:ext>
            </a:extLst>
          </p:cNvPr>
          <p:cNvCxnSpPr>
            <a:cxnSpLocks noChangeShapeType="1"/>
          </p:cNvCxnSpPr>
          <p:nvPr userDrawn="1"/>
        </p:nvCxnSpPr>
        <p:spPr bwMode="gray">
          <a:xfrm>
            <a:off x="4208731" y="3698483"/>
            <a:ext cx="941070" cy="173849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003E4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1811702B-598B-825C-DBB4-8596AB51F7FC}"/>
              </a:ext>
            </a:extLst>
          </p:cNvPr>
          <p:cNvSpPr txBox="1"/>
          <p:nvPr userDrawn="1"/>
        </p:nvSpPr>
        <p:spPr bwMode="gray">
          <a:xfrm>
            <a:off x="2638980" y="2791317"/>
            <a:ext cx="8640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rgbClr val="003E40"/>
                </a:solidFill>
              </a:rPr>
              <a:t>Text field</a:t>
            </a:r>
          </a:p>
        </p:txBody>
      </p:sp>
      <p:grpSp>
        <p:nvGrpSpPr>
          <p:cNvPr id="38" name="Group 18">
            <a:extLst>
              <a:ext uri="{FF2B5EF4-FFF2-40B4-BE49-F238E27FC236}">
                <a16:creationId xmlns:a16="http://schemas.microsoft.com/office/drawing/2014/main" id="{05DA60D0-33CB-A97E-79F9-AB348612030A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7551037" y="2866491"/>
            <a:ext cx="250825" cy="249237"/>
            <a:chOff x="221" y="2361"/>
            <a:chExt cx="158" cy="157"/>
          </a:xfrm>
        </p:grpSpPr>
        <p:sp>
          <p:nvSpPr>
            <p:cNvPr id="39" name="Oval 19">
              <a:extLst>
                <a:ext uri="{FF2B5EF4-FFF2-40B4-BE49-F238E27FC236}">
                  <a16:creationId xmlns:a16="http://schemas.microsoft.com/office/drawing/2014/main" id="{7B99B567-1106-A114-CD9B-9A648D43DB4F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221" y="2361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  <p:sp>
          <p:nvSpPr>
            <p:cNvPr id="40" name="Arc 20">
              <a:extLst>
                <a:ext uri="{FF2B5EF4-FFF2-40B4-BE49-F238E27FC236}">
                  <a16:creationId xmlns:a16="http://schemas.microsoft.com/office/drawing/2014/main" id="{83F56B13-2ED9-DFC4-4283-3616079ABA40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 bwMode="gray">
            <a:xfrm>
              <a:off x="222" y="2362"/>
              <a:ext cx="157" cy="156"/>
            </a:xfrm>
            <a:custGeom>
              <a:avLst/>
              <a:gdLst>
                <a:gd name="T0" fmla="*/ 79 w 43200"/>
                <a:gd name="T1" fmla="*/ 0 h 43200"/>
                <a:gd name="T2" fmla="*/ 0 w 43200"/>
                <a:gd name="T3" fmla="*/ 78 h 43200"/>
                <a:gd name="T4" fmla="*/ 79 w 43200"/>
                <a:gd name="T5" fmla="*/ 78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6E82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grpSp>
        <p:nvGrpSpPr>
          <p:cNvPr id="41" name="Group 21">
            <a:extLst>
              <a:ext uri="{FF2B5EF4-FFF2-40B4-BE49-F238E27FC236}">
                <a16:creationId xmlns:a16="http://schemas.microsoft.com/office/drawing/2014/main" id="{6FD5E20A-40C0-3454-BD3A-6BB51782845C}"/>
              </a:ext>
            </a:extLst>
          </p:cNvPr>
          <p:cNvGrpSpPr>
            <a:grpSpLocks noChangeAspect="1"/>
          </p:cNvGrpSpPr>
          <p:nvPr userDrawn="1">
            <p:custDataLst>
              <p:tags r:id="rId8"/>
            </p:custDataLst>
          </p:nvPr>
        </p:nvGrpSpPr>
        <p:grpSpPr bwMode="gray">
          <a:xfrm>
            <a:off x="7888693" y="2866490"/>
            <a:ext cx="249237" cy="249238"/>
            <a:chOff x="3131" y="2488"/>
            <a:chExt cx="160" cy="160"/>
          </a:xfrm>
          <a:solidFill>
            <a:srgbClr val="003E40"/>
          </a:solidFill>
        </p:grpSpPr>
        <p:sp>
          <p:nvSpPr>
            <p:cNvPr id="42" name="Oval 22">
              <a:extLst>
                <a:ext uri="{FF2B5EF4-FFF2-40B4-BE49-F238E27FC236}">
                  <a16:creationId xmlns:a16="http://schemas.microsoft.com/office/drawing/2014/main" id="{DEE60DEF-239E-2C83-A22F-035BD1453FF1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3131" y="2488"/>
              <a:ext cx="160" cy="16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  <p:sp>
          <p:nvSpPr>
            <p:cNvPr id="43" name="Oval 23">
              <a:extLst>
                <a:ext uri="{FF2B5EF4-FFF2-40B4-BE49-F238E27FC236}">
                  <a16:creationId xmlns:a16="http://schemas.microsoft.com/office/drawing/2014/main" id="{5B2CF9BD-86D0-3686-E8C8-E260E85E9D52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3131" y="2488"/>
              <a:ext cx="160" cy="1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</p:grpSp>
      <p:graphicFrame>
        <p:nvGraphicFramePr>
          <p:cNvPr id="44" name="Diagramm 43">
            <a:extLst>
              <a:ext uri="{FF2B5EF4-FFF2-40B4-BE49-F238E27FC236}">
                <a16:creationId xmlns:a16="http://schemas.microsoft.com/office/drawing/2014/main" id="{F7DCB933-5C24-2277-DACD-73184F55C31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56629702"/>
              </p:ext>
            </p:extLst>
          </p:nvPr>
        </p:nvGraphicFramePr>
        <p:xfrm>
          <a:off x="5391390" y="2695809"/>
          <a:ext cx="1422530" cy="121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5F6B0A1-6B42-1D6B-6508-92F84CC313D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48" name="Textplatzhalter 21">
            <a:extLst>
              <a:ext uri="{FF2B5EF4-FFF2-40B4-BE49-F238E27FC236}">
                <a16:creationId xmlns:a16="http://schemas.microsoft.com/office/drawing/2014/main" id="{F432D3FD-AE77-D348-5E1A-D1168EDFBD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3862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>
            <a:extLst>
              <a:ext uri="{FF2B5EF4-FFF2-40B4-BE49-F238E27FC236}">
                <a16:creationId xmlns:a16="http://schemas.microsoft.com/office/drawing/2014/main" id="{B1A974A7-1443-5D14-1510-F118019953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FFF2485-74DE-A68A-EF84-95DB4FDB0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B8E24E89-66E5-1F4B-46C8-E1C66753CD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7" y="1659618"/>
            <a:ext cx="8372475" cy="29178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900"/>
              </a:spcBef>
              <a:buSzPct val="150000"/>
              <a:buFont typeface="Wingdings" pitchFamily="2" charset="2"/>
              <a:buNone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98723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nting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0E92396-588E-634E-773C-5BF2AF8A9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Counting</a:t>
            </a:r>
            <a:r>
              <a:rPr lang="de-DE" dirty="0"/>
              <a:t> Levels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E8EAAC92-26AE-07E3-7C85-1490EF5D6C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7" y="1659618"/>
            <a:ext cx="8372475" cy="2917825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B2D9FE0-3EE1-076D-37CE-F40D75E31F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A4C5B4D0-2736-5AEA-EAD7-0A6DC79B5E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21587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1D03233-7898-CEA7-934D-9909848D6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Project Template</a:t>
            </a:r>
          </a:p>
        </p:txBody>
      </p:sp>
      <p:sp>
        <p:nvSpPr>
          <p:cNvPr id="4" name="Tabellenplatzhalter 8">
            <a:extLst>
              <a:ext uri="{FF2B5EF4-FFF2-40B4-BE49-F238E27FC236}">
                <a16:creationId xmlns:a16="http://schemas.microsoft.com/office/drawing/2014/main" id="{7CBA88F4-932E-29DB-57A5-58A16A2E2206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96888" y="1320800"/>
            <a:ext cx="10937087" cy="4437806"/>
          </a:xfrm>
          <a:prstGeom prst="rect">
            <a:avLst/>
          </a:prstGeom>
        </p:spPr>
        <p:txBody>
          <a:bodyPr bIns="684000"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3DE05FA-651F-A948-9BC4-20DD68C17DB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FADF9036-23AE-77F9-9AF7-6A2852FFB4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51379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0B10239-B868-6F09-728A-AF18097C0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6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Flow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AA3CF719-57EC-2D4F-8BC0-43706AE9574B}"/>
              </a:ext>
            </a:extLst>
          </p:cNvPr>
          <p:cNvSpPr/>
          <p:nvPr userDrawn="1"/>
        </p:nvSpPr>
        <p:spPr bwMode="auto">
          <a:xfrm>
            <a:off x="8026588" y="1558793"/>
            <a:ext cx="4012135" cy="817839"/>
          </a:xfrm>
          <a:prstGeom prst="homePlate">
            <a:avLst>
              <a:gd name="adj" fmla="val 25034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153307C1-B518-3D83-7D5E-6F95E4048FB2}"/>
              </a:ext>
            </a:extLst>
          </p:cNvPr>
          <p:cNvSpPr/>
          <p:nvPr userDrawn="1"/>
        </p:nvSpPr>
        <p:spPr bwMode="auto">
          <a:xfrm>
            <a:off x="4300229" y="1558798"/>
            <a:ext cx="4019858" cy="817839"/>
          </a:xfrm>
          <a:prstGeom prst="homePlate">
            <a:avLst>
              <a:gd name="adj" fmla="val 25034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B4502301-15A9-D0F3-7311-3EB56560A27B}"/>
              </a:ext>
            </a:extLst>
          </p:cNvPr>
          <p:cNvSpPr/>
          <p:nvPr userDrawn="1"/>
        </p:nvSpPr>
        <p:spPr bwMode="auto">
          <a:xfrm>
            <a:off x="581593" y="1561056"/>
            <a:ext cx="3904751" cy="817839"/>
          </a:xfrm>
          <a:prstGeom prst="homePlate">
            <a:avLst>
              <a:gd name="adj" fmla="val 25034"/>
            </a:avLst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7" name="Tabellenplatzhalter 8">
            <a:extLst>
              <a:ext uri="{FF2B5EF4-FFF2-40B4-BE49-F238E27FC236}">
                <a16:creationId xmlns:a16="http://schemas.microsoft.com/office/drawing/2014/main" id="{C3BA1ADC-D95D-542E-EA4D-B7FD5BDC17B7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579109" y="1551901"/>
            <a:ext cx="10910526" cy="4206706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9D60E82-AF97-0C04-6C03-A4EDC11E726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EBB2FDD6-6C06-E4A8-4479-0925367FE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475047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FBDD219-BCBD-A2C6-127B-B9493D410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Flow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63B8630-38E7-D0D5-13C9-2B4EA6092157}"/>
              </a:ext>
            </a:extLst>
          </p:cNvPr>
          <p:cNvSpPr/>
          <p:nvPr userDrawn="1"/>
        </p:nvSpPr>
        <p:spPr bwMode="auto">
          <a:xfrm>
            <a:off x="8782575" y="1562192"/>
            <a:ext cx="3126789" cy="817839"/>
          </a:xfrm>
          <a:prstGeom prst="homePlate">
            <a:avLst>
              <a:gd name="adj" fmla="val 25034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kern="0" dirty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50245F16-FA7F-8A6D-86FD-83E94ED36112}"/>
              </a:ext>
            </a:extLst>
          </p:cNvPr>
          <p:cNvSpPr/>
          <p:nvPr userDrawn="1"/>
        </p:nvSpPr>
        <p:spPr bwMode="auto">
          <a:xfrm>
            <a:off x="5997132" y="1562187"/>
            <a:ext cx="3119051" cy="817839"/>
          </a:xfrm>
          <a:prstGeom prst="homePlate">
            <a:avLst>
              <a:gd name="adj" fmla="val 25034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kern="0" dirty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D4BFDCA2-BB6C-AC8B-A2CC-EBE52092CB75}"/>
              </a:ext>
            </a:extLst>
          </p:cNvPr>
          <p:cNvSpPr/>
          <p:nvPr userDrawn="1"/>
        </p:nvSpPr>
        <p:spPr bwMode="auto">
          <a:xfrm>
            <a:off x="3217228" y="1562192"/>
            <a:ext cx="3095649" cy="817839"/>
          </a:xfrm>
          <a:prstGeom prst="homePlate">
            <a:avLst>
              <a:gd name="adj" fmla="val 25034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044FE90A-08FF-2536-EE5E-5C0257ACA1E8}"/>
              </a:ext>
            </a:extLst>
          </p:cNvPr>
          <p:cNvSpPr/>
          <p:nvPr userDrawn="1"/>
        </p:nvSpPr>
        <p:spPr bwMode="auto">
          <a:xfrm>
            <a:off x="581593" y="1562190"/>
            <a:ext cx="2945843" cy="817839"/>
          </a:xfrm>
          <a:prstGeom prst="homePlate">
            <a:avLst>
              <a:gd name="adj" fmla="val 25034"/>
            </a:avLst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8" name="Tabellenplatzhalter 8">
            <a:extLst>
              <a:ext uri="{FF2B5EF4-FFF2-40B4-BE49-F238E27FC236}">
                <a16:creationId xmlns:a16="http://schemas.microsoft.com/office/drawing/2014/main" id="{F2CBA794-B02D-7E4F-AB2A-C655DF5E1A07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579109" y="1551901"/>
            <a:ext cx="10910526" cy="4206706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A30A9A7-14DC-FE09-40A8-2A63514B1EA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238DE76E-9496-D642-05C9-C5A5743936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4434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D5681C1-7ABF-E849-9CCC-335F04D3D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6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Flow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C5B85F6-D58F-AF94-F512-E9987B2ECF64}"/>
              </a:ext>
            </a:extLst>
          </p:cNvPr>
          <p:cNvSpPr/>
          <p:nvPr userDrawn="1"/>
        </p:nvSpPr>
        <p:spPr bwMode="auto">
          <a:xfrm>
            <a:off x="9336357" y="1552250"/>
            <a:ext cx="2573005" cy="817839"/>
          </a:xfrm>
          <a:prstGeom prst="homePlate">
            <a:avLst>
              <a:gd name="adj" fmla="val 25034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ACCF120B-4E24-5F01-AB3F-9D5D949DE460}"/>
              </a:ext>
            </a:extLst>
          </p:cNvPr>
          <p:cNvSpPr/>
          <p:nvPr userDrawn="1"/>
        </p:nvSpPr>
        <p:spPr bwMode="auto">
          <a:xfrm>
            <a:off x="7103688" y="1552253"/>
            <a:ext cx="2568789" cy="817839"/>
          </a:xfrm>
          <a:prstGeom prst="homePlate">
            <a:avLst>
              <a:gd name="adj" fmla="val 25034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601FC1C0-ADAF-F743-311D-C3BE539AF85B}"/>
              </a:ext>
            </a:extLst>
          </p:cNvPr>
          <p:cNvSpPr/>
          <p:nvPr userDrawn="1"/>
        </p:nvSpPr>
        <p:spPr bwMode="auto">
          <a:xfrm>
            <a:off x="4869958" y="1552254"/>
            <a:ext cx="2565632" cy="817839"/>
          </a:xfrm>
          <a:prstGeom prst="homePlate">
            <a:avLst>
              <a:gd name="adj" fmla="val 25034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9AD9A2FD-AE70-DF16-E20C-19A37439E448}"/>
              </a:ext>
            </a:extLst>
          </p:cNvPr>
          <p:cNvSpPr/>
          <p:nvPr userDrawn="1"/>
        </p:nvSpPr>
        <p:spPr bwMode="auto">
          <a:xfrm>
            <a:off x="2661645" y="1552252"/>
            <a:ext cx="2541278" cy="817839"/>
          </a:xfrm>
          <a:prstGeom prst="homePlate">
            <a:avLst>
              <a:gd name="adj" fmla="val 25034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458C2F35-49AF-3E9C-88F2-E3E74D9EE2D5}"/>
              </a:ext>
            </a:extLst>
          </p:cNvPr>
          <p:cNvSpPr/>
          <p:nvPr userDrawn="1"/>
        </p:nvSpPr>
        <p:spPr bwMode="auto">
          <a:xfrm>
            <a:off x="581593" y="1552251"/>
            <a:ext cx="2387600" cy="817839"/>
          </a:xfrm>
          <a:prstGeom prst="homePlate">
            <a:avLst>
              <a:gd name="adj" fmla="val 25034"/>
            </a:avLst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5132CF6C-58BD-3F7D-78C2-E4A4FA01EB1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579109" y="1551901"/>
            <a:ext cx="10910526" cy="4206706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6D616B3-9F62-06E9-430D-217CDC7CB0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2" name="Textplatzhalter 21">
            <a:extLst>
              <a:ext uri="{FF2B5EF4-FFF2-40B4-BE49-F238E27FC236}">
                <a16:creationId xmlns:a16="http://schemas.microsoft.com/office/drawing/2014/main" id="{6CFEA2EA-A6DF-5103-55ED-D0924909E0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21779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B2C7FA3-8761-41AA-4031-C2DF3486E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Flow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D7A32E6-8FD9-DFB9-26C2-4373BA915212}"/>
              </a:ext>
            </a:extLst>
          </p:cNvPr>
          <p:cNvSpPr/>
          <p:nvPr userDrawn="1"/>
        </p:nvSpPr>
        <p:spPr bwMode="auto">
          <a:xfrm>
            <a:off x="9739183" y="1552250"/>
            <a:ext cx="2080725" cy="817839"/>
          </a:xfrm>
          <a:prstGeom prst="homePlate">
            <a:avLst>
              <a:gd name="adj" fmla="val 25034"/>
            </a:avLst>
          </a:prstGeom>
          <a:solidFill>
            <a:schemeClr val="bg2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0238FA6D-DB4C-8D9F-FED4-D78F4B6200ED}"/>
              </a:ext>
            </a:extLst>
          </p:cNvPr>
          <p:cNvSpPr/>
          <p:nvPr userDrawn="1"/>
        </p:nvSpPr>
        <p:spPr bwMode="auto">
          <a:xfrm>
            <a:off x="7886957" y="1551902"/>
            <a:ext cx="2081227" cy="817839"/>
          </a:xfrm>
          <a:prstGeom prst="homePlate">
            <a:avLst>
              <a:gd name="adj" fmla="val 25034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85E86C63-049B-97A8-E5A0-C357921E04A1}"/>
              </a:ext>
            </a:extLst>
          </p:cNvPr>
          <p:cNvSpPr/>
          <p:nvPr userDrawn="1"/>
        </p:nvSpPr>
        <p:spPr bwMode="auto">
          <a:xfrm>
            <a:off x="6034730" y="1551902"/>
            <a:ext cx="2081733" cy="817839"/>
          </a:xfrm>
          <a:prstGeom prst="homePlate">
            <a:avLst>
              <a:gd name="adj" fmla="val 25034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AD1F35C2-0525-395C-809F-766295D63D88}"/>
              </a:ext>
            </a:extLst>
          </p:cNvPr>
          <p:cNvSpPr/>
          <p:nvPr userDrawn="1"/>
        </p:nvSpPr>
        <p:spPr bwMode="auto">
          <a:xfrm>
            <a:off x="4175368" y="1551902"/>
            <a:ext cx="2088846" cy="817839"/>
          </a:xfrm>
          <a:prstGeom prst="homePlate">
            <a:avLst>
              <a:gd name="adj" fmla="val 25034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89AAD3B7-135B-6A76-7908-E6A1324497AF}"/>
              </a:ext>
            </a:extLst>
          </p:cNvPr>
          <p:cNvSpPr/>
          <p:nvPr userDrawn="1"/>
        </p:nvSpPr>
        <p:spPr bwMode="auto">
          <a:xfrm>
            <a:off x="2331899" y="1551900"/>
            <a:ext cx="2080066" cy="817839"/>
          </a:xfrm>
          <a:prstGeom prst="homePlate">
            <a:avLst>
              <a:gd name="adj" fmla="val 25034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9" name="Richtungspfeil 8">
            <a:extLst>
              <a:ext uri="{FF2B5EF4-FFF2-40B4-BE49-F238E27FC236}">
                <a16:creationId xmlns:a16="http://schemas.microsoft.com/office/drawing/2014/main" id="{B510B13F-245B-D987-A068-F23E5F1BEAF3}"/>
              </a:ext>
            </a:extLst>
          </p:cNvPr>
          <p:cNvSpPr/>
          <p:nvPr userDrawn="1"/>
        </p:nvSpPr>
        <p:spPr bwMode="auto">
          <a:xfrm>
            <a:off x="579109" y="1551900"/>
            <a:ext cx="1973187" cy="817839"/>
          </a:xfrm>
          <a:prstGeom prst="homePlate">
            <a:avLst>
              <a:gd name="adj" fmla="val 25034"/>
            </a:avLst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10" name="Tabellenplatzhalter 8">
            <a:extLst>
              <a:ext uri="{FF2B5EF4-FFF2-40B4-BE49-F238E27FC236}">
                <a16:creationId xmlns:a16="http://schemas.microsoft.com/office/drawing/2014/main" id="{CF14A9A1-D5EB-8B3B-E27E-DFF29D57F33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1"/>
            <a:ext cx="10910526" cy="4206704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C50172D-8645-4455-9176-BF26865B95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3" name="Textplatzhalter 21">
            <a:extLst>
              <a:ext uri="{FF2B5EF4-FFF2-40B4-BE49-F238E27FC236}">
                <a16:creationId xmlns:a16="http://schemas.microsoft.com/office/drawing/2014/main" id="{0EA04226-378A-5E83-8B51-671EE876FE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663339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able page (additional layou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423251-C13C-36E7-22FA-3A6AF35805D2}"/>
              </a:ext>
            </a:extLst>
          </p:cNvPr>
          <p:cNvSpPr/>
          <p:nvPr userDrawn="1"/>
        </p:nvSpPr>
        <p:spPr bwMode="auto">
          <a:xfrm>
            <a:off x="588936" y="1336993"/>
            <a:ext cx="933450" cy="4421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GB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E36D30-42E3-2333-5C24-8AF9BA468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Additional Layouts</a:t>
            </a:r>
          </a:p>
        </p:txBody>
      </p:sp>
      <p:sp>
        <p:nvSpPr>
          <p:cNvPr id="5" name="Tabellenplatzhalter 12">
            <a:extLst>
              <a:ext uri="{FF2B5EF4-FFF2-40B4-BE49-F238E27FC236}">
                <a16:creationId xmlns:a16="http://schemas.microsoft.com/office/drawing/2014/main" id="{0CB0BE55-E38A-EF68-42D8-F6E40B4D4024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765175" y="1630363"/>
            <a:ext cx="6729413" cy="3482975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C089321-EB1D-5F86-DB7F-CBFA63D61C9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AC1B61B4-5F75-3A2F-8B22-5817CBC6DA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74427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A37B906F-8E7C-8788-40E9-DAE03341D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7FA81F7-14F0-C008-8BE3-2D762D571CC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5B4EC5E9-8A7D-38E8-F179-0F05D15D0F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04940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/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7DED1B-5A59-1326-D0D7-CC30788D4D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9290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7DED1B-5A59-1326-D0D7-CC30788D4D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6BDAE767-815D-00A2-DC1F-5E650AF007D5}"/>
              </a:ext>
            </a:extLst>
          </p:cNvPr>
          <p:cNvSpPr/>
          <p:nvPr userDrawn="1"/>
        </p:nvSpPr>
        <p:spPr bwMode="auto">
          <a:xfrm>
            <a:off x="0" y="-13403"/>
            <a:ext cx="7560000" cy="68775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/>
          <a:lstStyle/>
          <a:p>
            <a:pPr algn="l" rtl="0"/>
            <a:endParaRPr lang="en-GB" b="0" i="0" dirty="0">
              <a:latin typeface="HelveticaNowText Regular" panose="020B0504030202020204" pitchFamily="34" charset="77"/>
            </a:endParaRP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7EC9E594-0F99-0183-9839-59AB56384E2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560000" y="-12028"/>
            <a:ext cx="4632000" cy="6870028"/>
          </a:xfrm>
          <a:custGeom>
            <a:avLst/>
            <a:gdLst>
              <a:gd name="connsiteX0" fmla="*/ 0 w 4632000"/>
              <a:gd name="connsiteY0" fmla="*/ 12028 h 6870028"/>
              <a:gd name="connsiteX1" fmla="*/ 3046317 w 4632000"/>
              <a:gd name="connsiteY1" fmla="*/ 12028 h 6870028"/>
              <a:gd name="connsiteX2" fmla="*/ 3046317 w 4632000"/>
              <a:gd name="connsiteY2" fmla="*/ 1055747 h 6870028"/>
              <a:gd name="connsiteX3" fmla="*/ 4093917 w 4632000"/>
              <a:gd name="connsiteY3" fmla="*/ 1055747 h 6870028"/>
              <a:gd name="connsiteX4" fmla="*/ 4093917 w 4632000"/>
              <a:gd name="connsiteY4" fmla="*/ 12028 h 6870028"/>
              <a:gd name="connsiteX5" fmla="*/ 4632000 w 4632000"/>
              <a:gd name="connsiteY5" fmla="*/ 12028 h 6870028"/>
              <a:gd name="connsiteX6" fmla="*/ 4632000 w 4632000"/>
              <a:gd name="connsiteY6" fmla="*/ 6870028 h 6870028"/>
              <a:gd name="connsiteX7" fmla="*/ 0 w 4632000"/>
              <a:gd name="connsiteY7" fmla="*/ 6870028 h 6870028"/>
              <a:gd name="connsiteX8" fmla="*/ 3046317 w 4632000"/>
              <a:gd name="connsiteY8" fmla="*/ 0 h 6870028"/>
              <a:gd name="connsiteX9" fmla="*/ 4093917 w 4632000"/>
              <a:gd name="connsiteY9" fmla="*/ 0 h 6870028"/>
              <a:gd name="connsiteX10" fmla="*/ 4093917 w 4632000"/>
              <a:gd name="connsiteY10" fmla="*/ 12028 h 6870028"/>
              <a:gd name="connsiteX11" fmla="*/ 3046317 w 4632000"/>
              <a:gd name="connsiteY11" fmla="*/ 12028 h 687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32000" h="6870028">
                <a:moveTo>
                  <a:pt x="0" y="12028"/>
                </a:moveTo>
                <a:lnTo>
                  <a:pt x="3046317" y="12028"/>
                </a:lnTo>
                <a:lnTo>
                  <a:pt x="3046317" y="1055747"/>
                </a:lnTo>
                <a:lnTo>
                  <a:pt x="4093917" y="1055747"/>
                </a:lnTo>
                <a:lnTo>
                  <a:pt x="4093917" y="12028"/>
                </a:lnTo>
                <a:lnTo>
                  <a:pt x="4632000" y="12028"/>
                </a:lnTo>
                <a:lnTo>
                  <a:pt x="4632000" y="6870028"/>
                </a:lnTo>
                <a:lnTo>
                  <a:pt x="0" y="6870028"/>
                </a:lnTo>
                <a:close/>
                <a:moveTo>
                  <a:pt x="3046317" y="0"/>
                </a:moveTo>
                <a:lnTo>
                  <a:pt x="4093917" y="0"/>
                </a:lnTo>
                <a:lnTo>
                  <a:pt x="4093917" y="12028"/>
                </a:lnTo>
                <a:lnTo>
                  <a:pt x="3046317" y="120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540000" rIns="540000" bIns="792000" anchor="ctr">
            <a:noAutofit/>
          </a:bodyPr>
          <a:lstStyle>
            <a:lvl1pPr marL="0" indent="0" algn="ctr" rtl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Add image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7B71E2-01C6-FFF4-6A4F-25C936FD80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6" name="Inhaltsplatzhalter 11">
            <a:extLst>
              <a:ext uri="{FF2B5EF4-FFF2-40B4-BE49-F238E27FC236}">
                <a16:creationId xmlns:a16="http://schemas.microsoft.com/office/drawing/2014/main" id="{9AB97A57-CA3D-ADA7-219C-CDD22B4EFD4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3401" y="262560"/>
            <a:ext cx="6983612" cy="190202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sz="900" b="1">
                <a:solidFill>
                  <a:srgbClr val="9BAC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▪︎ Decorative radiators ▪︎ Comfortable indoor ventilation ▪︎ Heating and cooling ceilings ▪︎ Clean air solutions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EFB4F40-E3AE-C82F-E619-35764A98F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00" y="3262746"/>
            <a:ext cx="6208712" cy="332507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sz="16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Overline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CF32B92F-C1D6-6230-7A7C-88FBF86B0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00" y="3693171"/>
            <a:ext cx="6208712" cy="1362223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Headline</a:t>
            </a:r>
            <a:br>
              <a:rPr lang="en-GB" dirty="0"/>
            </a:br>
            <a:r>
              <a:rPr lang="en-GB" dirty="0"/>
              <a:t>two-line headline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590E25AD-C50B-A5FF-8688-B51E4216AB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211" y="6078736"/>
            <a:ext cx="3073400" cy="756926"/>
          </a:xfrm>
          <a:prstGeom prst="rect">
            <a:avLst/>
          </a:prstGeom>
        </p:spPr>
        <p:txBody>
          <a:bodyPr/>
          <a:lstStyle>
            <a:lvl1pPr marL="0" indent="0" rtl="0">
              <a:lnSpc>
                <a:spcPct val="120000"/>
              </a:lnSpc>
              <a:spcBef>
                <a:spcPts val="0"/>
              </a:spcBef>
              <a:buNone/>
              <a:defRPr sz="1180" b="1" i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Company division</a:t>
            </a:r>
            <a:br>
              <a:rPr lang="en-GB" dirty="0"/>
            </a:br>
            <a:r>
              <a:rPr lang="en-GB" dirty="0"/>
              <a:t>month year</a:t>
            </a:r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78C48FB8-6FF9-28DB-F0D3-B64538F02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14574" y="6288381"/>
            <a:ext cx="1958975" cy="298450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sz="118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always the best climate</a:t>
            </a:r>
          </a:p>
        </p:txBody>
      </p:sp>
    </p:spTree>
    <p:extLst>
      <p:ext uri="{BB962C8B-B14F-4D97-AF65-F5344CB8AC3E}">
        <p14:creationId xmlns:p14="http://schemas.microsoft.com/office/powerpoint/2010/main" val="29865273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1 Struktu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defRPr sz="1000" b="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1" name="Rechteck 10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endParaRPr lang="en-GB" sz="1800" noProof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Rechteck 14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9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9EA0914-D0E5-7C36-3EFC-B2A3C1FF1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Design Elements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F112930-CD2E-6F5E-5D41-ABAF391C00C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5976271"/>
              </p:ext>
            </p:extLst>
          </p:nvPr>
        </p:nvGraphicFramePr>
        <p:xfrm>
          <a:off x="2555875" y="2187717"/>
          <a:ext cx="7080250" cy="23238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1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64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DE" sz="1000" b="1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</a:rPr>
                        <a:t>Standard forms </a:t>
                      </a:r>
                      <a:endParaRPr lang="en-GB" sz="1000" b="0" i="1" u="none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000" b="1" i="0" u="none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Diagrams</a:t>
                      </a:r>
                      <a:endParaRPr lang="en-GB" sz="1000" b="1" i="0" u="none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000" b="1" i="0" u="none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Miscellaneous</a:t>
                      </a:r>
                      <a:endParaRPr lang="en-GB" sz="1000" b="1" i="0" u="none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Standard text field</a:t>
                      </a:r>
                      <a:endParaRPr lang="en-GB" sz="800" b="0" i="0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Standard lines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Circle diagram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Project status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Enumeration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134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Additional lines</a:t>
                      </a: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Legend</a:t>
                      </a:r>
                      <a:endParaRPr lang="en-GB" sz="800" i="0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Arrows</a:t>
                      </a: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76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69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i="1" u="non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uppieren 79">
            <a:extLst>
              <a:ext uri="{FF2B5EF4-FFF2-40B4-BE49-F238E27FC236}">
                <a16:creationId xmlns:a16="http://schemas.microsoft.com/office/drawing/2014/main" id="{8174E3D1-9E95-A9EE-6DB8-FA76A86953C9}"/>
              </a:ext>
            </a:extLst>
          </p:cNvPr>
          <p:cNvGrpSpPr/>
          <p:nvPr userDrawn="1"/>
        </p:nvGrpSpPr>
        <p:grpSpPr bwMode="gray">
          <a:xfrm>
            <a:off x="3175768" y="4076174"/>
            <a:ext cx="720081" cy="313078"/>
            <a:chOff x="683567" y="4581128"/>
            <a:chExt cx="720081" cy="313078"/>
          </a:xfrm>
        </p:grpSpPr>
        <p:pic>
          <p:nvPicPr>
            <p:cNvPr id="6" name="Picture 2" descr="\\NAS\INSCALE_aktuelle_Projekte\Burda Direkt Services\12-0309_Praesentationueberarb. (2Stk)_Siefert\neue Dateien\Material\vorgefertigete_formen.JPG">
              <a:extLst>
                <a:ext uri="{FF2B5EF4-FFF2-40B4-BE49-F238E27FC236}">
                  <a16:creationId xmlns:a16="http://schemas.microsoft.com/office/drawing/2014/main" id="{3FAF7116-0143-57CF-1687-D7F469AA8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83568" y="4581128"/>
              <a:ext cx="720080" cy="313078"/>
            </a:xfrm>
            <a:prstGeom prst="rect">
              <a:avLst/>
            </a:prstGeom>
            <a:noFill/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E2A9216-5DF6-8F33-9D9D-70AD1B935E04}"/>
                </a:ext>
              </a:extLst>
            </p:cNvPr>
            <p:cNvSpPr/>
            <p:nvPr/>
          </p:nvSpPr>
          <p:spPr bwMode="gray">
            <a:xfrm>
              <a:off x="683567" y="4581128"/>
              <a:ext cx="111199" cy="10517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ieren 36">
            <a:extLst>
              <a:ext uri="{FF2B5EF4-FFF2-40B4-BE49-F238E27FC236}">
                <a16:creationId xmlns:a16="http://schemas.microsoft.com/office/drawing/2014/main" id="{5EC90E3D-4AFE-0E74-5DEA-E3301567FDAE}"/>
              </a:ext>
            </a:extLst>
          </p:cNvPr>
          <p:cNvGrpSpPr/>
          <p:nvPr userDrawn="1"/>
        </p:nvGrpSpPr>
        <p:grpSpPr bwMode="gray">
          <a:xfrm>
            <a:off x="4557435" y="4076174"/>
            <a:ext cx="720080" cy="313078"/>
            <a:chOff x="1331641" y="3849203"/>
            <a:chExt cx="720080" cy="313078"/>
          </a:xfrm>
        </p:grpSpPr>
        <p:pic>
          <p:nvPicPr>
            <p:cNvPr id="9" name="Picture 2" descr="\\NAS\INSCALE_aktuelle_Projekte\Burda Direkt Services\12-0309_Praesentationueberarb. (2Stk)_Siefert\neue Dateien\Material\vorgefertigete_formen.JPG">
              <a:extLst>
                <a:ext uri="{FF2B5EF4-FFF2-40B4-BE49-F238E27FC236}">
                  <a16:creationId xmlns:a16="http://schemas.microsoft.com/office/drawing/2014/main" id="{F6DB88D3-7CB3-E682-5D4B-A7C167FB3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331641" y="3849203"/>
              <a:ext cx="720080" cy="313078"/>
            </a:xfrm>
            <a:prstGeom prst="rect">
              <a:avLst/>
            </a:prstGeom>
            <a:noFill/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83124FA-6F38-1787-23B2-D6747DABDCA1}"/>
                </a:ext>
              </a:extLst>
            </p:cNvPr>
            <p:cNvSpPr/>
            <p:nvPr/>
          </p:nvSpPr>
          <p:spPr bwMode="gray">
            <a:xfrm>
              <a:off x="1442839" y="3849203"/>
              <a:ext cx="209749" cy="2108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E359539-A08C-DF84-9AB3-F901590F97DF}"/>
                </a:ext>
              </a:extLst>
            </p:cNvPr>
            <p:cNvSpPr/>
            <p:nvPr/>
          </p:nvSpPr>
          <p:spPr bwMode="gray">
            <a:xfrm>
              <a:off x="1331641" y="4060030"/>
              <a:ext cx="630509" cy="102251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</p:grp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E51C06F5-BAB9-C01A-E27B-35C831B8A6FC}"/>
              </a:ext>
            </a:extLst>
          </p:cNvPr>
          <p:cNvCxnSpPr/>
          <p:nvPr userDrawn="1"/>
        </p:nvCxnSpPr>
        <p:spPr bwMode="gray">
          <a:xfrm>
            <a:off x="4208732" y="2828405"/>
            <a:ext cx="948591" cy="0"/>
          </a:xfrm>
          <a:prstGeom prst="line">
            <a:avLst/>
          </a:prstGeom>
          <a:ln w="12700">
            <a:solidFill>
              <a:srgbClr val="003E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311B800-9141-7A86-B966-4FFAD671FBA4}"/>
              </a:ext>
            </a:extLst>
          </p:cNvPr>
          <p:cNvCxnSpPr/>
          <p:nvPr userDrawn="1"/>
        </p:nvCxnSpPr>
        <p:spPr bwMode="gray">
          <a:xfrm>
            <a:off x="4208731" y="3055442"/>
            <a:ext cx="941070" cy="0"/>
          </a:xfrm>
          <a:prstGeom prst="straightConnector1">
            <a:avLst/>
          </a:prstGeom>
          <a:noFill/>
          <a:ln w="12700">
            <a:solidFill>
              <a:srgbClr val="003E40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14" name="Picture 2" descr="\\NAS\Mitarbeiter\Omar_Wels\_INSCALE\powerpoint2010\icons_01.PNG">
            <a:extLst>
              <a:ext uri="{FF2B5EF4-FFF2-40B4-BE49-F238E27FC236}">
                <a16:creationId xmlns:a16="http://schemas.microsoft.com/office/drawing/2014/main" id="{B68A1B3D-803A-1BBD-BDAA-241112B77F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896366" y="4098913"/>
            <a:ext cx="287167" cy="29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NAS\Mitarbeiter\Omar_Wels\_INSCALE\powerpoint2010\texticon.jpg">
            <a:extLst>
              <a:ext uri="{FF2B5EF4-FFF2-40B4-BE49-F238E27FC236}">
                <a16:creationId xmlns:a16="http://schemas.microsoft.com/office/drawing/2014/main" id="{D6058E20-9DF4-17D9-F245-C2C65E691D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54779" y="4129302"/>
            <a:ext cx="253533" cy="21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5779F40-2574-CAE5-939A-94683DABCDE8}"/>
              </a:ext>
            </a:extLst>
          </p:cNvPr>
          <p:cNvCxnSpPr/>
          <p:nvPr userDrawn="1"/>
        </p:nvCxnSpPr>
        <p:spPr bwMode="gray">
          <a:xfrm>
            <a:off x="4208731" y="3570488"/>
            <a:ext cx="941070" cy="0"/>
          </a:xfrm>
          <a:prstGeom prst="straightConnector1">
            <a:avLst/>
          </a:prstGeom>
          <a:noFill/>
          <a:ln w="28575">
            <a:solidFill>
              <a:srgbClr val="003E40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7" name="Legend2">
            <a:extLst>
              <a:ext uri="{FF2B5EF4-FFF2-40B4-BE49-F238E27FC236}">
                <a16:creationId xmlns:a16="http://schemas.microsoft.com/office/drawing/2014/main" id="{582594F9-FFC9-B904-876C-DCBB9FD9DC5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9950" y="361052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/>
              <a:t>Legend</a:t>
            </a:r>
          </a:p>
        </p:txBody>
      </p:sp>
      <p:sp>
        <p:nvSpPr>
          <p:cNvPr id="18" name="Legend3">
            <a:extLst>
              <a:ext uri="{FF2B5EF4-FFF2-40B4-BE49-F238E27FC236}">
                <a16:creationId xmlns:a16="http://schemas.microsoft.com/office/drawing/2014/main" id="{25E0EA30-1191-1015-C442-C8F396F2736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5187" y="388357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/>
              <a:t>Legend</a:t>
            </a:r>
          </a:p>
        </p:txBody>
      </p:sp>
      <p:sp>
        <p:nvSpPr>
          <p:cNvPr id="19" name="Rectangle 68">
            <a:extLst>
              <a:ext uri="{FF2B5EF4-FFF2-40B4-BE49-F238E27FC236}">
                <a16:creationId xmlns:a16="http://schemas.microsoft.com/office/drawing/2014/main" id="{FF2F89B4-9C21-E068-31EC-E7C64181CFF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3737" y="3650215"/>
            <a:ext cx="131763" cy="131763"/>
          </a:xfrm>
          <a:prstGeom prst="rect">
            <a:avLst/>
          </a:prstGeom>
          <a:solidFill>
            <a:srgbClr val="003E40"/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Rectangle 69">
            <a:extLst>
              <a:ext uri="{FF2B5EF4-FFF2-40B4-BE49-F238E27FC236}">
                <a16:creationId xmlns:a16="http://schemas.microsoft.com/office/drawing/2014/main" id="{B3E9D3AC-0B89-BE02-FEC8-954C1453B9B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0562" y="3923265"/>
            <a:ext cx="131763" cy="131763"/>
          </a:xfrm>
          <a:prstGeom prst="rect">
            <a:avLst/>
          </a:prstGeom>
          <a:solidFill>
            <a:srgbClr val="6E8284"/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Legend3">
            <a:extLst>
              <a:ext uri="{FF2B5EF4-FFF2-40B4-BE49-F238E27FC236}">
                <a16:creationId xmlns:a16="http://schemas.microsoft.com/office/drawing/2014/main" id="{BE387B50-B3D6-D07D-549F-6C9CDC0C3BB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5187" y="415662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/>
              <a:t>Legend</a:t>
            </a:r>
          </a:p>
        </p:txBody>
      </p:sp>
      <p:sp>
        <p:nvSpPr>
          <p:cNvPr id="22" name="Rectangle 71">
            <a:extLst>
              <a:ext uri="{FF2B5EF4-FFF2-40B4-BE49-F238E27FC236}">
                <a16:creationId xmlns:a16="http://schemas.microsoft.com/office/drawing/2014/main" id="{C59582F9-180D-0F2C-E7AB-B0187728699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0562" y="4196315"/>
            <a:ext cx="131763" cy="131763"/>
          </a:xfrm>
          <a:prstGeom prst="rect">
            <a:avLst/>
          </a:prstGeom>
          <a:solidFill>
            <a:srgbClr val="9BACAC"/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8C9E6B3E-66C0-F13D-A638-1C4A1D086C46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6878899" y="2866490"/>
            <a:ext cx="249237" cy="249238"/>
            <a:chOff x="221" y="1920"/>
            <a:chExt cx="157" cy="157"/>
          </a:xfrm>
        </p:grpSpPr>
        <p:sp>
          <p:nvSpPr>
            <p:cNvPr id="24" name="Oval 13">
              <a:extLst>
                <a:ext uri="{FF2B5EF4-FFF2-40B4-BE49-F238E27FC236}">
                  <a16:creationId xmlns:a16="http://schemas.microsoft.com/office/drawing/2014/main" id="{72606A0E-2BFB-3FCC-7C40-8A793860AC8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221" y="1920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  <p:sp>
          <p:nvSpPr>
            <p:cNvPr id="25" name="Arc 14">
              <a:extLst>
                <a:ext uri="{FF2B5EF4-FFF2-40B4-BE49-F238E27FC236}">
                  <a16:creationId xmlns:a16="http://schemas.microsoft.com/office/drawing/2014/main" id="{58051778-52D9-9F6A-DAD3-876492216445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 bwMode="gray">
            <a:xfrm>
              <a:off x="300" y="1920"/>
              <a:ext cx="78" cy="79"/>
            </a:xfrm>
            <a:custGeom>
              <a:avLst/>
              <a:gdLst>
                <a:gd name="T0" fmla="*/ 0 w 21600"/>
                <a:gd name="T1" fmla="*/ 0 h 21600"/>
                <a:gd name="T2" fmla="*/ 78 w 21600"/>
                <a:gd name="T3" fmla="*/ 79 h 21600"/>
                <a:gd name="T4" fmla="*/ 0 w 21600"/>
                <a:gd name="T5" fmla="*/ 7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3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" name="Group 15">
            <a:extLst>
              <a:ext uri="{FF2B5EF4-FFF2-40B4-BE49-F238E27FC236}">
                <a16:creationId xmlns:a16="http://schemas.microsoft.com/office/drawing/2014/main" id="{501F2C36-21B4-7B06-C382-0C24C3736F18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7214968" y="2866491"/>
            <a:ext cx="249237" cy="250825"/>
            <a:chOff x="221" y="2140"/>
            <a:chExt cx="157" cy="158"/>
          </a:xfrm>
        </p:grpSpPr>
        <p:sp>
          <p:nvSpPr>
            <p:cNvPr id="27" name="Oval 16">
              <a:extLst>
                <a:ext uri="{FF2B5EF4-FFF2-40B4-BE49-F238E27FC236}">
                  <a16:creationId xmlns:a16="http://schemas.microsoft.com/office/drawing/2014/main" id="{95281C61-868C-5974-D399-8FC661817200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221" y="2140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  <p:sp>
          <p:nvSpPr>
            <p:cNvPr id="28" name="Arc 17">
              <a:extLst>
                <a:ext uri="{FF2B5EF4-FFF2-40B4-BE49-F238E27FC236}">
                  <a16:creationId xmlns:a16="http://schemas.microsoft.com/office/drawing/2014/main" id="{E8E0C11A-F1DB-50F8-A0FB-C63EC96E0AAD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 bwMode="gray">
            <a:xfrm>
              <a:off x="300" y="2141"/>
              <a:ext cx="78" cy="157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157 h 43200"/>
                <a:gd name="T4" fmla="*/ 0 w 21600"/>
                <a:gd name="T5" fmla="*/ 79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9BA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9" name="AutoShape 28">
            <a:extLst>
              <a:ext uri="{FF2B5EF4-FFF2-40B4-BE49-F238E27FC236}">
                <a16:creationId xmlns:a16="http://schemas.microsoft.com/office/drawing/2014/main" id="{377AB181-4F49-32B6-551E-90FB8BCFF893}"/>
              </a:ext>
            </a:extLst>
          </p:cNvPr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 rot="5400000">
            <a:off x="8105672" y="3948008"/>
            <a:ext cx="747664" cy="120762"/>
          </a:xfrm>
          <a:prstGeom prst="triangle">
            <a:avLst>
              <a:gd name="adj" fmla="val 50000"/>
            </a:avLst>
          </a:prstGeom>
          <a:solidFill>
            <a:srgbClr val="6E8284"/>
          </a:solidFill>
          <a:ln>
            <a:noFill/>
          </a:ln>
        </p:spPr>
        <p:txBody>
          <a:bodyPr wrap="none" anchor="ctr"/>
          <a:lstStyle/>
          <a:p>
            <a:pPr algn="l"/>
            <a:endParaRPr lang="en-GB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A3803FC0-D7D4-ACB3-BCCB-DFA6515ADB5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8487053" y="272255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BD6D0FE9-08AC-6B56-25DB-422D127440B8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gray">
          <a:xfrm>
            <a:off x="8487053" y="300582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9EAAA26A-5D03-1A56-7693-539C360D29F2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8843585" y="2722555"/>
            <a:ext cx="216000" cy="216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Rectangle 37">
            <a:extLst>
              <a:ext uri="{FF2B5EF4-FFF2-40B4-BE49-F238E27FC236}">
                <a16:creationId xmlns:a16="http://schemas.microsoft.com/office/drawing/2014/main" id="{04CD8A4D-2411-ACB8-8867-06A3014FFDD0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gray">
          <a:xfrm>
            <a:off x="8843585" y="3005825"/>
            <a:ext cx="216000" cy="216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" name="Rectangle 38">
            <a:extLst>
              <a:ext uri="{FF2B5EF4-FFF2-40B4-BE49-F238E27FC236}">
                <a16:creationId xmlns:a16="http://schemas.microsoft.com/office/drawing/2014/main" id="{846F1B16-3844-6270-27F0-E9307CB4B51C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gray">
          <a:xfrm>
            <a:off x="9200116" y="272255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2400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35" name="Rectangle 39">
            <a:extLst>
              <a:ext uri="{FF2B5EF4-FFF2-40B4-BE49-F238E27FC236}">
                <a16:creationId xmlns:a16="http://schemas.microsoft.com/office/drawing/2014/main" id="{9F22E07F-F4F8-98C0-0EEA-A55FBB79C29A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gray">
          <a:xfrm>
            <a:off x="9200116" y="300582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72000" anchor="ctr"/>
          <a:lstStyle/>
          <a:p>
            <a:pPr algn="ctr"/>
            <a:r>
              <a:rPr lang="en-GB" sz="2400" b="1">
                <a:solidFill>
                  <a:schemeClr val="accent2"/>
                </a:solidFill>
              </a:rPr>
              <a:t>–</a:t>
            </a:r>
          </a:p>
        </p:txBody>
      </p:sp>
      <p:cxnSp>
        <p:nvCxnSpPr>
          <p:cNvPr id="36" name="AutoShape 43">
            <a:extLst>
              <a:ext uri="{FF2B5EF4-FFF2-40B4-BE49-F238E27FC236}">
                <a16:creationId xmlns:a16="http://schemas.microsoft.com/office/drawing/2014/main" id="{6E98FA55-0F02-387C-5B83-EA30A3A00399}"/>
              </a:ext>
            </a:extLst>
          </p:cNvPr>
          <p:cNvCxnSpPr>
            <a:cxnSpLocks noChangeShapeType="1"/>
          </p:cNvCxnSpPr>
          <p:nvPr userDrawn="1"/>
        </p:nvCxnSpPr>
        <p:spPr bwMode="gray">
          <a:xfrm>
            <a:off x="4208731" y="3698483"/>
            <a:ext cx="941070" cy="173849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003E4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1811702B-598B-825C-DBB4-8596AB51F7FC}"/>
              </a:ext>
            </a:extLst>
          </p:cNvPr>
          <p:cNvSpPr txBox="1"/>
          <p:nvPr userDrawn="1"/>
        </p:nvSpPr>
        <p:spPr bwMode="gray">
          <a:xfrm>
            <a:off x="2638980" y="2791317"/>
            <a:ext cx="8640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>
                <a:solidFill>
                  <a:srgbClr val="003E40"/>
                </a:solidFill>
              </a:rPr>
              <a:t>Text field</a:t>
            </a:r>
          </a:p>
        </p:txBody>
      </p:sp>
      <p:grpSp>
        <p:nvGrpSpPr>
          <p:cNvPr id="38" name="Group 18">
            <a:extLst>
              <a:ext uri="{FF2B5EF4-FFF2-40B4-BE49-F238E27FC236}">
                <a16:creationId xmlns:a16="http://schemas.microsoft.com/office/drawing/2014/main" id="{05DA60D0-33CB-A97E-79F9-AB348612030A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7551037" y="2866491"/>
            <a:ext cx="250825" cy="249237"/>
            <a:chOff x="221" y="2361"/>
            <a:chExt cx="158" cy="157"/>
          </a:xfrm>
        </p:grpSpPr>
        <p:sp>
          <p:nvSpPr>
            <p:cNvPr id="39" name="Oval 19">
              <a:extLst>
                <a:ext uri="{FF2B5EF4-FFF2-40B4-BE49-F238E27FC236}">
                  <a16:creationId xmlns:a16="http://schemas.microsoft.com/office/drawing/2014/main" id="{7B99B567-1106-A114-CD9B-9A648D43DB4F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221" y="2361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  <p:sp>
          <p:nvSpPr>
            <p:cNvPr id="40" name="Arc 20">
              <a:extLst>
                <a:ext uri="{FF2B5EF4-FFF2-40B4-BE49-F238E27FC236}">
                  <a16:creationId xmlns:a16="http://schemas.microsoft.com/office/drawing/2014/main" id="{83F56B13-2ED9-DFC4-4283-3616079ABA40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 bwMode="gray">
            <a:xfrm>
              <a:off x="222" y="2362"/>
              <a:ext cx="157" cy="156"/>
            </a:xfrm>
            <a:custGeom>
              <a:avLst/>
              <a:gdLst>
                <a:gd name="T0" fmla="*/ 79 w 43200"/>
                <a:gd name="T1" fmla="*/ 0 h 43200"/>
                <a:gd name="T2" fmla="*/ 0 w 43200"/>
                <a:gd name="T3" fmla="*/ 78 h 43200"/>
                <a:gd name="T4" fmla="*/ 79 w 43200"/>
                <a:gd name="T5" fmla="*/ 78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6E82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1" name="Group 21">
            <a:extLst>
              <a:ext uri="{FF2B5EF4-FFF2-40B4-BE49-F238E27FC236}">
                <a16:creationId xmlns:a16="http://schemas.microsoft.com/office/drawing/2014/main" id="{6FD5E20A-40C0-3454-BD3A-6BB51782845C}"/>
              </a:ext>
            </a:extLst>
          </p:cNvPr>
          <p:cNvGrpSpPr>
            <a:grpSpLocks noChangeAspect="1"/>
          </p:cNvGrpSpPr>
          <p:nvPr userDrawn="1">
            <p:custDataLst>
              <p:tags r:id="rId8"/>
            </p:custDataLst>
          </p:nvPr>
        </p:nvGrpSpPr>
        <p:grpSpPr bwMode="gray">
          <a:xfrm>
            <a:off x="7888693" y="2866490"/>
            <a:ext cx="249237" cy="249238"/>
            <a:chOff x="3131" y="2488"/>
            <a:chExt cx="160" cy="160"/>
          </a:xfrm>
          <a:solidFill>
            <a:srgbClr val="003E40"/>
          </a:solidFill>
        </p:grpSpPr>
        <p:sp>
          <p:nvSpPr>
            <p:cNvPr id="42" name="Oval 22">
              <a:extLst>
                <a:ext uri="{FF2B5EF4-FFF2-40B4-BE49-F238E27FC236}">
                  <a16:creationId xmlns:a16="http://schemas.microsoft.com/office/drawing/2014/main" id="{DEE60DEF-239E-2C83-A22F-035BD1453FF1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3131" y="2488"/>
              <a:ext cx="160" cy="16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  <p:sp>
          <p:nvSpPr>
            <p:cNvPr id="43" name="Oval 23">
              <a:extLst>
                <a:ext uri="{FF2B5EF4-FFF2-40B4-BE49-F238E27FC236}">
                  <a16:creationId xmlns:a16="http://schemas.microsoft.com/office/drawing/2014/main" id="{5B2CF9BD-86D0-3686-E8C8-E260E85E9D52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3131" y="2488"/>
              <a:ext cx="160" cy="1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</p:grpSp>
      <p:graphicFrame>
        <p:nvGraphicFramePr>
          <p:cNvPr id="44" name="Diagramm 43">
            <a:extLst>
              <a:ext uri="{FF2B5EF4-FFF2-40B4-BE49-F238E27FC236}">
                <a16:creationId xmlns:a16="http://schemas.microsoft.com/office/drawing/2014/main" id="{F7DCB933-5C24-2277-DACD-73184F55C31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56629702"/>
              </p:ext>
            </p:extLst>
          </p:nvPr>
        </p:nvGraphicFramePr>
        <p:xfrm>
          <a:off x="5391390" y="2695809"/>
          <a:ext cx="1422530" cy="121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45" name="Textplatzhalter 5">
            <a:extLst>
              <a:ext uri="{FF2B5EF4-FFF2-40B4-BE49-F238E27FC236}">
                <a16:creationId xmlns:a16="http://schemas.microsoft.com/office/drawing/2014/main" id="{D598E0F4-B8AF-2A23-355F-EFB0403D61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169172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98554-7454-42C5-8E90-96259ABD25B8}" type="datetime1">
              <a:rPr lang="de-DE"/>
              <a:pPr>
                <a:defRPr/>
              </a:pPr>
              <a:t>02.12.2024</a:t>
            </a:fld>
            <a:endParaRPr lang="de-DE" dirty="0"/>
          </a:p>
        </p:txBody>
      </p:sp>
      <p:sp>
        <p:nvSpPr>
          <p:cNvPr id="3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8640233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F9A9B-60F4-4476-BE41-2D704DFD5E5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844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utrale Folie mit 1 Tex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11328200" cy="738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5pPr>
              <a:defRPr/>
            </a:lvl5pPr>
          </a:lstStyle>
          <a:p>
            <a:pPr lvl="0"/>
            <a:r>
              <a:rPr lang="de-CH" noProof="0"/>
              <a:t>Text durch Klicken hinzufügen</a:t>
            </a:r>
            <a:endParaRPr lang="de-CH"/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1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2216270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1 Struktu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spcBef>
                <a:spcPts val="0"/>
              </a:spcBef>
              <a:defRPr sz="1000" b="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1" name="Rechteck 10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" name="Rechteck 13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Rechteck 14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89647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2 Struktu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5pPr>
              <a:defRPr/>
            </a:lvl5pPr>
          </a:lstStyle>
          <a:p>
            <a:pPr lvl="0"/>
            <a:r>
              <a:rPr lang="de-CH" noProof="0"/>
              <a:t>Text durch Klicken hinzufügen</a:t>
            </a:r>
            <a:endParaRPr lang="de-CH"/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defRPr sz="1000" b="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6" name="Rechteck 15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endParaRPr lang="en-GB" sz="1800" noProof="0">
                <a:solidFill>
                  <a:schemeClr val="tx1"/>
                </a:solidFill>
              </a:endParaRPr>
            </a:p>
          </p:txBody>
        </p:sp>
        <p:sp>
          <p:nvSpPr>
            <p:cNvPr id="17" name="Rechteck 16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Rechteck 17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9865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DCD9950-4DA0-BCB3-61C9-FFF65B24F6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194577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DCD9950-4DA0-BCB3-61C9-FFF65B24F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5E69B7FD-4FDA-0D05-66E2-FF489EF710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9144"/>
            <a:ext cx="12192000" cy="6887144"/>
          </a:xfrm>
          <a:custGeom>
            <a:avLst/>
            <a:gdLst>
              <a:gd name="connsiteX0" fmla="*/ 0 w 12192000"/>
              <a:gd name="connsiteY0" fmla="*/ 29144 h 6887144"/>
              <a:gd name="connsiteX1" fmla="*/ 10608143 w 12192000"/>
              <a:gd name="connsiteY1" fmla="*/ 29144 h 6887144"/>
              <a:gd name="connsiteX2" fmla="*/ 10608143 w 12192000"/>
              <a:gd name="connsiteY2" fmla="*/ 1066800 h 6887144"/>
              <a:gd name="connsiteX3" fmla="*/ 11655743 w 12192000"/>
              <a:gd name="connsiteY3" fmla="*/ 1066800 h 6887144"/>
              <a:gd name="connsiteX4" fmla="*/ 11655743 w 12192000"/>
              <a:gd name="connsiteY4" fmla="*/ 29144 h 6887144"/>
              <a:gd name="connsiteX5" fmla="*/ 12192000 w 12192000"/>
              <a:gd name="connsiteY5" fmla="*/ 29144 h 6887144"/>
              <a:gd name="connsiteX6" fmla="*/ 12192000 w 12192000"/>
              <a:gd name="connsiteY6" fmla="*/ 6887144 h 6887144"/>
              <a:gd name="connsiteX7" fmla="*/ 0 w 12192000"/>
              <a:gd name="connsiteY7" fmla="*/ 6887144 h 6887144"/>
              <a:gd name="connsiteX8" fmla="*/ 10608143 w 12192000"/>
              <a:gd name="connsiteY8" fmla="*/ 0 h 6887144"/>
              <a:gd name="connsiteX9" fmla="*/ 11655743 w 12192000"/>
              <a:gd name="connsiteY9" fmla="*/ 0 h 6887144"/>
              <a:gd name="connsiteX10" fmla="*/ 11655743 w 12192000"/>
              <a:gd name="connsiteY10" fmla="*/ 29144 h 6887144"/>
              <a:gd name="connsiteX11" fmla="*/ 10608143 w 12192000"/>
              <a:gd name="connsiteY11" fmla="*/ 29144 h 688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87144">
                <a:moveTo>
                  <a:pt x="0" y="29144"/>
                </a:moveTo>
                <a:lnTo>
                  <a:pt x="10608143" y="29144"/>
                </a:lnTo>
                <a:lnTo>
                  <a:pt x="10608143" y="1066800"/>
                </a:lnTo>
                <a:lnTo>
                  <a:pt x="11655743" y="1066800"/>
                </a:lnTo>
                <a:lnTo>
                  <a:pt x="11655743" y="29144"/>
                </a:lnTo>
                <a:lnTo>
                  <a:pt x="12192000" y="29144"/>
                </a:lnTo>
                <a:lnTo>
                  <a:pt x="12192000" y="6887144"/>
                </a:lnTo>
                <a:lnTo>
                  <a:pt x="0" y="6887144"/>
                </a:lnTo>
                <a:close/>
                <a:moveTo>
                  <a:pt x="10608143" y="0"/>
                </a:moveTo>
                <a:lnTo>
                  <a:pt x="11655743" y="0"/>
                </a:lnTo>
                <a:lnTo>
                  <a:pt x="11655743" y="29144"/>
                </a:lnTo>
                <a:lnTo>
                  <a:pt x="10608143" y="2914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900000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GB" dirty="0"/>
              <a:t>Add Image</a:t>
            </a:r>
          </a:p>
        </p:txBody>
      </p:sp>
      <p:sp>
        <p:nvSpPr>
          <p:cNvPr id="4" name="Fußzeilenplatzhalter 1">
            <a:extLst>
              <a:ext uri="{FF2B5EF4-FFF2-40B4-BE49-F238E27FC236}">
                <a16:creationId xmlns:a16="http://schemas.microsoft.com/office/drawing/2014/main" id="{6829F147-0F46-5D93-6762-8889E7E1C8E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855005"/>
            <a:ext cx="5491244" cy="365125"/>
          </a:xfrm>
          <a:prstGeom prst="rect">
            <a:avLst/>
          </a:prstGeom>
        </p:spPr>
        <p:txBody>
          <a:bodyPr/>
          <a:lstStyle>
            <a:lvl1pPr rtl="0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type ▪ Presentation title ▪ author</a:t>
            </a:r>
          </a:p>
        </p:txBody>
      </p:sp>
    </p:spTree>
    <p:extLst>
      <p:ext uri="{BB962C8B-B14F-4D97-AF65-F5344CB8AC3E}">
        <p14:creationId xmlns:p14="http://schemas.microsoft.com/office/powerpoint/2010/main" val="10420785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7CED68F-8E73-3D71-F03E-07AF87FB5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606462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7D71C3DC-C592-0AE1-4E8C-C650754F6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EE5967-FAB9-4D0C-779A-5138BA732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896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DA81464C-EE74-1932-5A5A-741439BA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9329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5051679-7953-F072-EFDE-41D172834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FA0D678D-3C0C-CB11-02C7-15D44C4FD1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BCAA48F3-87BA-4CA7-8A30-39A5AB77B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666875"/>
            <a:ext cx="6463180" cy="328249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83038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C528EE5-C27E-5735-9698-EE8A6B44E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9329" y="1970087"/>
            <a:ext cx="4048380" cy="365485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F8BCB5-8C36-63AE-23FB-34229F1B9D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756468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  <a:br>
              <a:rPr lang="de-DE"/>
            </a:br>
            <a:r>
              <a:rPr lang="de-DE" err="1"/>
              <a:t>two</a:t>
            </a:r>
            <a:r>
              <a:rPr lang="de-DE"/>
              <a:t>-line </a:t>
            </a:r>
            <a:r>
              <a:rPr lang="de-DE" err="1"/>
              <a:t>headline</a:t>
            </a:r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7A493CB-B22B-7BBE-8AF5-A8360A269D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A919F81-AF34-FB45-5302-4C1BF4A534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970087"/>
            <a:ext cx="6463180" cy="3182484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293791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in the middle of th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F00BEB-3245-0FC0-E2AF-93C7DB107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71810" y="1533288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DBAB41-9272-A438-25C3-22ECB4906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1D1225C0-CA5E-2101-DA09-5E555AAE1A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44037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 two columns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727F434-83F7-CB0C-54AB-578135E1E0F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1180" y="3536576"/>
            <a:ext cx="5181599" cy="199375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316FA0E-26DF-9BCF-850B-09F8E97E0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369A10F1-FE81-9312-64BD-4D429B51A99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982408" y="3536576"/>
            <a:ext cx="5181599" cy="199375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6" name="Textplatzhalter 21">
            <a:extLst>
              <a:ext uri="{FF2B5EF4-FFF2-40B4-BE49-F238E27FC236}">
                <a16:creationId xmlns:a16="http://schemas.microsoft.com/office/drawing/2014/main" id="{40BD1228-EFB4-E520-820B-0E91D1D6A4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/>
              <a:t>Time-</a:t>
            </a:r>
            <a:r>
              <a:rPr lang="de-DE" err="1"/>
              <a:t>safing</a:t>
            </a:r>
            <a:r>
              <a:rPr lang="de-DE"/>
              <a:t> tool-</a:t>
            </a:r>
            <a:r>
              <a:rPr lang="de-DE" err="1"/>
              <a:t>free</a:t>
            </a:r>
            <a:r>
              <a:rPr lang="de-DE"/>
              <a:t> </a:t>
            </a:r>
            <a:r>
              <a:rPr lang="de-DE" err="1"/>
              <a:t>installation</a:t>
            </a:r>
            <a:r>
              <a:rPr lang="de-DE"/>
              <a:t> and </a:t>
            </a:r>
            <a:r>
              <a:rPr lang="de-DE" err="1"/>
              <a:t>commissioning</a:t>
            </a:r>
            <a:endParaRPr lang="de-DE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EB0FCFE3-F3F4-69FB-4D10-ADEA57F47C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4435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/>
              <a:t>Air-</a:t>
            </a:r>
            <a:r>
              <a:rPr lang="de-DE" err="1"/>
              <a:t>tight</a:t>
            </a:r>
            <a:r>
              <a:rPr lang="de-DE"/>
              <a:t>-fit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813E4FCE-4BDC-D2D5-A433-6B74786A44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706D1983-3A71-F9C4-6948-C5725375EB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2579914"/>
            <a:ext cx="5324201" cy="84908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BEAF864E-F747-7834-0E7A-86B097BD5A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0635" y="2579914"/>
            <a:ext cx="5324201" cy="84908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948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nting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0E92396-588E-634E-773C-5BF2AF8A9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 err="1"/>
              <a:t>Counting</a:t>
            </a:r>
            <a:r>
              <a:rPr lang="de-DE"/>
              <a:t> Levels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69B84B2E-7C4E-6F78-9AD9-1A7290B5E7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E8EAAC92-26AE-07E3-7C85-1490EF5D6C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7" y="1659618"/>
            <a:ext cx="8372475" cy="2917825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915270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B81EC1-175B-7B19-6E68-4896CBC9C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23529" y="1662547"/>
            <a:ext cx="4734180" cy="370283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78854B9-7D07-0D04-5DA7-03D491712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3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Tabellenplatzhalter 8">
            <a:extLst>
              <a:ext uri="{FF2B5EF4-FFF2-40B4-BE49-F238E27FC236}">
                <a16:creationId xmlns:a16="http://schemas.microsoft.com/office/drawing/2014/main" id="{46659B08-C637-3967-74F8-85311CE35EE4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04838" y="1662545"/>
            <a:ext cx="5491162" cy="31246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0E060A2-C454-F959-4894-F0366970F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9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1209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C8B18A3-8ED0-EF21-8C83-1B9908E5FC74}"/>
              </a:ext>
            </a:extLst>
          </p:cNvPr>
          <p:cNvSpPr/>
          <p:nvPr userDrawn="1"/>
        </p:nvSpPr>
        <p:spPr bwMode="auto">
          <a:xfrm>
            <a:off x="605117" y="1739647"/>
            <a:ext cx="3240000" cy="43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5FC6C5E-F8A8-3627-4F1F-F68534684287}"/>
              </a:ext>
            </a:extLst>
          </p:cNvPr>
          <p:cNvSpPr/>
          <p:nvPr userDrawn="1"/>
        </p:nvSpPr>
        <p:spPr bwMode="auto">
          <a:xfrm>
            <a:off x="8202705" y="1739647"/>
            <a:ext cx="3240000" cy="43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934AF3D-BF3C-DFD7-E38E-75F4479C8A9C}"/>
              </a:ext>
            </a:extLst>
          </p:cNvPr>
          <p:cNvSpPr/>
          <p:nvPr userDrawn="1"/>
        </p:nvSpPr>
        <p:spPr bwMode="auto">
          <a:xfrm>
            <a:off x="4424081" y="1739647"/>
            <a:ext cx="3240000" cy="43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2680DBE-25D0-9F63-BE00-16B0333E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 err="1"/>
              <a:t>Structure</a:t>
            </a:r>
            <a:endParaRPr lang="de-DE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21464C8-C989-B965-C5B5-4DBB49450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650" y="1931988"/>
            <a:ext cx="2901950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Topic 1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C2E9CFA-0F63-DFB6-7A56-C63C63F6F9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463833"/>
            <a:ext cx="2901950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?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8C06180C-BDB0-6801-ABC1-75592C6D51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81201" y="1931988"/>
            <a:ext cx="2901950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Topic 2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7C47D050-BE57-3984-022A-92448C0C71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1201" y="2463833"/>
            <a:ext cx="2901950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913B5EC-B1CB-CC1F-6332-E856191671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758" y="1931988"/>
            <a:ext cx="2901950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Topic 3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BF69BEC-2A98-485C-D99F-C8187D644C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758" y="2463833"/>
            <a:ext cx="2901950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endParaRPr lang="de-DE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52DD415D-CA19-CC0C-46A9-2F4F871C2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29244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9329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Topic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</a:t>
            </a:r>
          </a:p>
          <a:p>
            <a:pPr lvl="0"/>
            <a:r>
              <a:rPr lang="de-DE" err="1"/>
              <a:t>two</a:t>
            </a:r>
            <a:r>
              <a:rPr lang="de-DE"/>
              <a:t>-line </a:t>
            </a:r>
            <a:r>
              <a:rPr lang="de-DE" err="1"/>
              <a:t>headline</a:t>
            </a:r>
            <a:endParaRPr lang="de-DE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</a:t>
            </a:r>
          </a:p>
          <a:p>
            <a:pPr lvl="0"/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endParaRPr lang="de-DE"/>
          </a:p>
          <a:p>
            <a:pPr lvl="0"/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endParaRPr lang="de-DE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85DE81FB-CD3B-8D80-A44F-02ECA8753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018528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3A3032C-5D9E-042A-0872-BF2871D17664}"/>
              </a:ext>
            </a:extLst>
          </p:cNvPr>
          <p:cNvSpPr/>
          <p:nvPr userDrawn="1"/>
        </p:nvSpPr>
        <p:spPr bwMode="auto">
          <a:xfrm>
            <a:off x="0" y="0"/>
            <a:ext cx="12240000" cy="608873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F8C1438-2757-30A1-B2A0-C5A809896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60504"/>
            <a:ext cx="12192000" cy="8583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„Here </a:t>
            </a:r>
            <a:r>
              <a:rPr lang="de-DE" err="1"/>
              <a:t>is</a:t>
            </a:r>
            <a:r>
              <a:rPr lang="de-DE"/>
              <a:t> a </a:t>
            </a:r>
            <a:r>
              <a:rPr lang="de-DE" err="1"/>
              <a:t>brand</a:t>
            </a:r>
            <a:r>
              <a:rPr lang="de-DE"/>
              <a:t> </a:t>
            </a:r>
            <a:r>
              <a:rPr lang="de-DE" err="1"/>
              <a:t>statement</a:t>
            </a:r>
            <a:r>
              <a:rPr lang="de-DE"/>
              <a:t>.“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1A02BCB1-9052-7A86-E4B1-E687BB2FAF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91D3AB6-A772-45E4-1E02-9CFE7029A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685" y="-195183"/>
            <a:ext cx="1049191" cy="122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170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F8C1438-2757-30A1-B2A0-C5A809896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60505"/>
            <a:ext cx="12192000" cy="4687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„Main Statement“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1A02BCB1-9052-7A86-E4B1-E687BB2FAF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1EF310D-2DF1-3A3C-19D3-641BBF9A8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chemeClr val="accent5"/>
                </a:solidFill>
              </a:defRPr>
            </a:lvl1pPr>
          </a:lstStyle>
          <a:p>
            <a:r>
              <a:rPr lang="de-DE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790008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rand statement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B52B77A-E208-D34E-7BE5-A6A3AB392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68B8663-95E7-9745-C21D-98FE26D7751E}"/>
              </a:ext>
            </a:extLst>
          </p:cNvPr>
          <p:cNvSpPr/>
          <p:nvPr userDrawn="1"/>
        </p:nvSpPr>
        <p:spPr bwMode="auto">
          <a:xfrm>
            <a:off x="8059011" y="1667622"/>
            <a:ext cx="3594189" cy="359418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612E3DC-DAE3-FFF1-7935-14ECB49A0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8236" y="1997072"/>
            <a:ext cx="2936875" cy="2938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„</a:t>
            </a:r>
            <a:r>
              <a:rPr lang="de-DE" err="1"/>
              <a:t>brand</a:t>
            </a:r>
            <a:r>
              <a:rPr lang="de-DE"/>
              <a:t> </a:t>
            </a:r>
            <a:r>
              <a:rPr lang="de-DE" err="1"/>
              <a:t>statement</a:t>
            </a:r>
            <a:r>
              <a:rPr lang="de-DE"/>
              <a:t>“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FA49E1-BDB6-FA7E-4269-D711F932D8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7719623-89EA-44A4-F550-19AE94256F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783" y="1658083"/>
            <a:ext cx="6465346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mos</a:t>
            </a:r>
            <a:r>
              <a:rPr lang="de-DE"/>
              <a:t> </a:t>
            </a:r>
            <a:r>
              <a:rPr lang="de-DE" err="1"/>
              <a:t>exerum</a:t>
            </a:r>
            <a:r>
              <a:rPr lang="de-DE"/>
              <a:t> </a:t>
            </a:r>
            <a:r>
              <a:rPr lang="de-DE" err="1"/>
              <a:t>arum</a:t>
            </a:r>
            <a:br>
              <a:rPr lang="de-DE"/>
            </a:br>
            <a:r>
              <a:rPr lang="de-DE" err="1"/>
              <a:t>ma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mos</a:t>
            </a:r>
            <a:r>
              <a:rPr lang="de-DE"/>
              <a:t> </a:t>
            </a:r>
            <a:r>
              <a:rPr lang="de-DE" err="1"/>
              <a:t>exerum</a:t>
            </a:r>
            <a:r>
              <a:rPr lang="de-DE"/>
              <a:t> </a:t>
            </a:r>
            <a:r>
              <a:rPr lang="de-DE" err="1"/>
              <a:t>arum</a:t>
            </a:r>
            <a:br>
              <a:rPr lang="de-DE"/>
            </a:br>
            <a:r>
              <a:rPr lang="de-DE" err="1"/>
              <a:t>agantus</a:t>
            </a:r>
            <a:r>
              <a:rPr lang="de-DE"/>
              <a:t> </a:t>
            </a:r>
            <a:r>
              <a:rPr lang="de-DE" err="1"/>
              <a:t>exerum</a:t>
            </a:r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3F8B7FD-CF57-D78B-4F02-246F2E3A81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616" y="2619375"/>
            <a:ext cx="6463180" cy="1509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54727084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rand statement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EF37E0-B43D-0F38-818B-BEA311FBB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7139BDE-4573-82EE-8A20-4D3790AB6CE6}"/>
              </a:ext>
            </a:extLst>
          </p:cNvPr>
          <p:cNvSpPr/>
          <p:nvPr userDrawn="1"/>
        </p:nvSpPr>
        <p:spPr bwMode="auto">
          <a:xfrm>
            <a:off x="593889" y="1667622"/>
            <a:ext cx="3594189" cy="359418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ACA6F2D-7901-B853-1D4D-85122CE1E6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2545" y="1997072"/>
            <a:ext cx="2936875" cy="2938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„</a:t>
            </a:r>
            <a:r>
              <a:rPr lang="de-DE" err="1"/>
              <a:t>brand</a:t>
            </a:r>
            <a:r>
              <a:rPr lang="de-DE"/>
              <a:t> </a:t>
            </a:r>
            <a:r>
              <a:rPr lang="de-DE" err="1"/>
              <a:t>statement</a:t>
            </a:r>
            <a:r>
              <a:rPr lang="de-DE"/>
              <a:t>“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2517E07-2FA1-32FA-41B0-BF7204FBA2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88360211-E306-8D8D-F4DD-A3F3DA0C20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1642" y="1666875"/>
            <a:ext cx="6465346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mos</a:t>
            </a:r>
            <a:r>
              <a:rPr lang="de-DE"/>
              <a:t> </a:t>
            </a:r>
            <a:r>
              <a:rPr lang="de-DE" err="1"/>
              <a:t>exerum</a:t>
            </a:r>
            <a:r>
              <a:rPr lang="de-DE"/>
              <a:t> </a:t>
            </a:r>
            <a:r>
              <a:rPr lang="de-DE" err="1"/>
              <a:t>arum</a:t>
            </a:r>
            <a:br>
              <a:rPr lang="de-DE"/>
            </a:br>
            <a:r>
              <a:rPr lang="de-DE" err="1"/>
              <a:t>ma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mos</a:t>
            </a:r>
            <a:r>
              <a:rPr lang="de-DE"/>
              <a:t> </a:t>
            </a:r>
            <a:r>
              <a:rPr lang="de-DE" err="1"/>
              <a:t>exerum</a:t>
            </a:r>
            <a:r>
              <a:rPr lang="de-DE"/>
              <a:t> </a:t>
            </a:r>
            <a:r>
              <a:rPr lang="de-DE" err="1"/>
              <a:t>arum</a:t>
            </a:r>
            <a:br>
              <a:rPr lang="de-DE"/>
            </a:br>
            <a:r>
              <a:rPr lang="de-DE" err="1"/>
              <a:t>agantus</a:t>
            </a:r>
            <a:r>
              <a:rPr lang="de-DE"/>
              <a:t> </a:t>
            </a:r>
            <a:r>
              <a:rPr lang="de-DE" err="1"/>
              <a:t>exerum</a:t>
            </a:r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8C78523-295A-E21F-53C7-FD5261C86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9475" y="2619375"/>
            <a:ext cx="6463180" cy="1509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28560096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ident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5">
            <a:extLst>
              <a:ext uri="{FF2B5EF4-FFF2-40B4-BE49-F238E27FC236}">
                <a16:creationId xmlns:a16="http://schemas.microsoft.com/office/drawing/2014/main" id="{E303008D-BA26-0F67-CCBA-159C4A0D44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BCBA9C7-8054-F2F7-F322-CF97F35DE7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Brand Identity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DC952FD-7390-74E3-D879-972B5101A0CE}"/>
              </a:ext>
            </a:extLst>
          </p:cNvPr>
          <p:cNvSpPr/>
          <p:nvPr userDrawn="1"/>
        </p:nvSpPr>
        <p:spPr bwMode="auto">
          <a:xfrm>
            <a:off x="593890" y="1667622"/>
            <a:ext cx="2316364" cy="2200993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96D5F64-E654-BAEE-6DAB-2DB7AF51B602}"/>
              </a:ext>
            </a:extLst>
          </p:cNvPr>
          <p:cNvSpPr/>
          <p:nvPr userDrawn="1"/>
        </p:nvSpPr>
        <p:spPr bwMode="auto">
          <a:xfrm>
            <a:off x="4559221" y="1667622"/>
            <a:ext cx="2316364" cy="2200993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AB3E94-D141-421E-F218-27B0E8A008E0}"/>
              </a:ext>
            </a:extLst>
          </p:cNvPr>
          <p:cNvSpPr/>
          <p:nvPr userDrawn="1"/>
        </p:nvSpPr>
        <p:spPr bwMode="auto">
          <a:xfrm>
            <a:off x="7065029" y="2699238"/>
            <a:ext cx="830463" cy="1169377"/>
          </a:xfrm>
          <a:prstGeom prst="rect">
            <a:avLst/>
          </a:prstGeom>
          <a:solidFill>
            <a:srgbClr val="295659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>
              <a:solidFill>
                <a:srgbClr val="295659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8E92979-B38C-C31A-6804-213DED5B595A}"/>
              </a:ext>
            </a:extLst>
          </p:cNvPr>
          <p:cNvSpPr/>
          <p:nvPr userDrawn="1"/>
        </p:nvSpPr>
        <p:spPr bwMode="auto">
          <a:xfrm>
            <a:off x="7895492" y="2699238"/>
            <a:ext cx="830463" cy="1169377"/>
          </a:xfrm>
          <a:prstGeom prst="rect">
            <a:avLst/>
          </a:prstGeom>
          <a:solidFill>
            <a:srgbClr val="466B6E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AB86DDF-EC8B-91BE-53B6-FB344D77FC4E}"/>
              </a:ext>
            </a:extLst>
          </p:cNvPr>
          <p:cNvSpPr/>
          <p:nvPr userDrawn="1"/>
        </p:nvSpPr>
        <p:spPr bwMode="auto">
          <a:xfrm>
            <a:off x="8725955" y="2699238"/>
            <a:ext cx="830463" cy="1169377"/>
          </a:xfrm>
          <a:prstGeom prst="rect">
            <a:avLst/>
          </a:prstGeom>
          <a:solidFill>
            <a:srgbClr val="678487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>
              <a:solidFill>
                <a:srgbClr val="678487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10410B0-3B11-423F-6626-9CBBC01B631D}"/>
              </a:ext>
            </a:extLst>
          </p:cNvPr>
          <p:cNvSpPr/>
          <p:nvPr userDrawn="1"/>
        </p:nvSpPr>
        <p:spPr bwMode="auto">
          <a:xfrm>
            <a:off x="9556418" y="2699238"/>
            <a:ext cx="830463" cy="1169377"/>
          </a:xfrm>
          <a:prstGeom prst="rect">
            <a:avLst/>
          </a:prstGeom>
          <a:solidFill>
            <a:srgbClr val="9BACAC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9F1A073-ACED-2E32-91E9-8FAFCE0B542F}"/>
              </a:ext>
            </a:extLst>
          </p:cNvPr>
          <p:cNvSpPr/>
          <p:nvPr userDrawn="1"/>
        </p:nvSpPr>
        <p:spPr bwMode="auto">
          <a:xfrm>
            <a:off x="10386881" y="2699238"/>
            <a:ext cx="830463" cy="1169377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9A9C092A-FDCC-380B-0F4C-CA90570780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3725" y="4211388"/>
            <a:ext cx="2316163" cy="8620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216"/>
              </a:spcBef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CMYK 0/100/100/0</a:t>
            </a:r>
          </a:p>
          <a:p>
            <a:pPr lvl="0"/>
            <a:r>
              <a:rPr lang="de-DE"/>
              <a:t>RGB 226/0/26</a:t>
            </a:r>
          </a:p>
          <a:p>
            <a:pPr lvl="0"/>
            <a:r>
              <a:rPr lang="de-DE"/>
              <a:t>PANTONE 485 C</a:t>
            </a:r>
          </a:p>
          <a:p>
            <a:pPr lvl="0"/>
            <a:r>
              <a:rPr lang="de-DE"/>
              <a:t>HEX #e2001a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A47A80CC-2386-33ED-8126-593896F99E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725" y="4000495"/>
            <a:ext cx="2316163" cy="210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>
                <a:solidFill>
                  <a:srgbClr val="295659"/>
                </a:solidFill>
              </a:defRPr>
            </a:lvl1pPr>
          </a:lstStyle>
          <a:p>
            <a:pPr lvl="0"/>
            <a:r>
              <a:rPr lang="de-DE"/>
              <a:t>Brand Identity Color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BC908A99-C10C-A14D-8B45-7E7408256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9055" y="4211388"/>
            <a:ext cx="2316163" cy="8620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216"/>
              </a:spcBef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CMYK 90/30/40/60</a:t>
            </a:r>
          </a:p>
          <a:p>
            <a:pPr lvl="0"/>
            <a:r>
              <a:rPr lang="de-DE"/>
              <a:t>RGB 0/70/78</a:t>
            </a:r>
          </a:p>
          <a:p>
            <a:pPr lvl="0"/>
            <a:r>
              <a:rPr lang="de-DE"/>
              <a:t>PANTONE 547 C</a:t>
            </a:r>
          </a:p>
          <a:p>
            <a:pPr lvl="0"/>
            <a:r>
              <a:rPr lang="de-DE"/>
              <a:t>HEX #00464e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07A2C7EA-869A-2AC3-D04A-2D37251B4F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055" y="4000495"/>
            <a:ext cx="2316163" cy="210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>
                <a:solidFill>
                  <a:srgbClr val="295659"/>
                </a:solidFill>
              </a:defRPr>
            </a:lvl1pPr>
          </a:lstStyle>
          <a:p>
            <a:pPr lvl="0"/>
            <a:r>
              <a:rPr lang="de-DE"/>
              <a:t>Second Order Color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2A9B00F-912D-E11D-5ADB-98984AD645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64864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80%</a:t>
            </a:r>
          </a:p>
        </p:txBody>
      </p:sp>
      <p:sp>
        <p:nvSpPr>
          <p:cNvPr id="23" name="Textplatzhalter 12">
            <a:extLst>
              <a:ext uri="{FF2B5EF4-FFF2-40B4-BE49-F238E27FC236}">
                <a16:creationId xmlns:a16="http://schemas.microsoft.com/office/drawing/2014/main" id="{639BF1D4-3582-8DA6-5A50-8E092E94D5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00134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65%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A44AB5E5-2F08-FC86-1A13-C0C271ADA8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7819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50%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C2B7D3C3-B268-FFB1-0E8F-C892EC386A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53088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30%</a:t>
            </a:r>
          </a:p>
        </p:txBody>
      </p:sp>
      <p:sp>
        <p:nvSpPr>
          <p:cNvPr id="26" name="Textplatzhalter 12">
            <a:extLst>
              <a:ext uri="{FF2B5EF4-FFF2-40B4-BE49-F238E27FC236}">
                <a16:creationId xmlns:a16="http://schemas.microsoft.com/office/drawing/2014/main" id="{7C85CA55-5E58-0C8F-8B67-960CC18D73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70773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10%</a:t>
            </a:r>
          </a:p>
        </p:txBody>
      </p: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591D35A3-C5A1-C650-4DCE-80FCF8ACCC4C}"/>
              </a:ext>
            </a:extLst>
          </p:cNvPr>
          <p:cNvCxnSpPr/>
          <p:nvPr userDrawn="1"/>
        </p:nvCxnSpPr>
        <p:spPr>
          <a:xfrm>
            <a:off x="3709852" y="1480457"/>
            <a:ext cx="0" cy="4032069"/>
          </a:xfrm>
          <a:prstGeom prst="line">
            <a:avLst/>
          </a:prstGeom>
          <a:ln w="12700">
            <a:solidFill>
              <a:srgbClr val="466B6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7909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>
            <a:extLst>
              <a:ext uri="{FF2B5EF4-FFF2-40B4-BE49-F238E27FC236}">
                <a16:creationId xmlns:a16="http://schemas.microsoft.com/office/drawing/2014/main" id="{B1A974A7-1443-5D14-1510-F118019953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FFF2485-74DE-A68A-EF84-95DB4FDB0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B8E24E89-66E5-1F4B-46C8-E1C66753CD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7" y="1659618"/>
            <a:ext cx="8372475" cy="29178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900"/>
              </a:spcBef>
              <a:buSzPct val="150000"/>
              <a:buFont typeface="Wingdings" pitchFamily="2" charset="2"/>
              <a:buNone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611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9EA0914-D0E5-7C36-3EFC-B2A3C1FF1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Design Elements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F112930-CD2E-6F5E-5D41-ABAF391C00C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5976271"/>
              </p:ext>
            </p:extLst>
          </p:nvPr>
        </p:nvGraphicFramePr>
        <p:xfrm>
          <a:off x="2555875" y="2187717"/>
          <a:ext cx="7080250" cy="23238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1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64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DE" sz="1000" b="1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</a:rPr>
                        <a:t>Standard forms </a:t>
                      </a:r>
                      <a:endParaRPr lang="en-GB" sz="1000" b="0" i="1" u="none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000" b="1" i="0" u="none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Diagrams</a:t>
                      </a:r>
                      <a:endParaRPr lang="en-GB" sz="1000" b="1" i="0" u="none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000" b="1" i="0" u="none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Miscellaneous</a:t>
                      </a:r>
                      <a:endParaRPr lang="en-GB" sz="1000" b="1" i="0" u="none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Standard text field</a:t>
                      </a:r>
                      <a:endParaRPr lang="en-GB" sz="800" b="0" i="0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Standard lines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Circle diagram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Project status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Enumeration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134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Additional lines</a:t>
                      </a: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Legend</a:t>
                      </a:r>
                      <a:endParaRPr lang="en-GB" sz="800" i="0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Arrows</a:t>
                      </a: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76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69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i="1" u="non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uppieren 79">
            <a:extLst>
              <a:ext uri="{FF2B5EF4-FFF2-40B4-BE49-F238E27FC236}">
                <a16:creationId xmlns:a16="http://schemas.microsoft.com/office/drawing/2014/main" id="{8174E3D1-9E95-A9EE-6DB8-FA76A86953C9}"/>
              </a:ext>
            </a:extLst>
          </p:cNvPr>
          <p:cNvGrpSpPr/>
          <p:nvPr userDrawn="1"/>
        </p:nvGrpSpPr>
        <p:grpSpPr bwMode="gray">
          <a:xfrm>
            <a:off x="3175768" y="4076174"/>
            <a:ext cx="720081" cy="313078"/>
            <a:chOff x="683567" y="4581128"/>
            <a:chExt cx="720081" cy="313078"/>
          </a:xfrm>
        </p:grpSpPr>
        <p:pic>
          <p:nvPicPr>
            <p:cNvPr id="6" name="Picture 2" descr="\\NAS\INSCALE_aktuelle_Projekte\Burda Direkt Services\12-0309_Praesentationueberarb. (2Stk)_Siefert\neue Dateien\Material\vorgefertigete_formen.JPG">
              <a:extLst>
                <a:ext uri="{FF2B5EF4-FFF2-40B4-BE49-F238E27FC236}">
                  <a16:creationId xmlns:a16="http://schemas.microsoft.com/office/drawing/2014/main" id="{3FAF7116-0143-57CF-1687-D7F469AA8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83568" y="4581128"/>
              <a:ext cx="720080" cy="313078"/>
            </a:xfrm>
            <a:prstGeom prst="rect">
              <a:avLst/>
            </a:prstGeom>
            <a:noFill/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E2A9216-5DF6-8F33-9D9D-70AD1B935E04}"/>
                </a:ext>
              </a:extLst>
            </p:cNvPr>
            <p:cNvSpPr/>
            <p:nvPr/>
          </p:nvSpPr>
          <p:spPr bwMode="gray">
            <a:xfrm>
              <a:off x="683567" y="4581128"/>
              <a:ext cx="111199" cy="10517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ieren 36">
            <a:extLst>
              <a:ext uri="{FF2B5EF4-FFF2-40B4-BE49-F238E27FC236}">
                <a16:creationId xmlns:a16="http://schemas.microsoft.com/office/drawing/2014/main" id="{5EC90E3D-4AFE-0E74-5DEA-E3301567FDAE}"/>
              </a:ext>
            </a:extLst>
          </p:cNvPr>
          <p:cNvGrpSpPr/>
          <p:nvPr userDrawn="1"/>
        </p:nvGrpSpPr>
        <p:grpSpPr bwMode="gray">
          <a:xfrm>
            <a:off x="4557435" y="4076174"/>
            <a:ext cx="720080" cy="313078"/>
            <a:chOff x="1331641" y="3849203"/>
            <a:chExt cx="720080" cy="313078"/>
          </a:xfrm>
        </p:grpSpPr>
        <p:pic>
          <p:nvPicPr>
            <p:cNvPr id="9" name="Picture 2" descr="\\NAS\INSCALE_aktuelle_Projekte\Burda Direkt Services\12-0309_Praesentationueberarb. (2Stk)_Siefert\neue Dateien\Material\vorgefertigete_formen.JPG">
              <a:extLst>
                <a:ext uri="{FF2B5EF4-FFF2-40B4-BE49-F238E27FC236}">
                  <a16:creationId xmlns:a16="http://schemas.microsoft.com/office/drawing/2014/main" id="{F6DB88D3-7CB3-E682-5D4B-A7C167FB3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331641" y="3849203"/>
              <a:ext cx="720080" cy="313078"/>
            </a:xfrm>
            <a:prstGeom prst="rect">
              <a:avLst/>
            </a:prstGeom>
            <a:noFill/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83124FA-6F38-1787-23B2-D6747DABDCA1}"/>
                </a:ext>
              </a:extLst>
            </p:cNvPr>
            <p:cNvSpPr/>
            <p:nvPr/>
          </p:nvSpPr>
          <p:spPr bwMode="gray">
            <a:xfrm>
              <a:off x="1442839" y="3849203"/>
              <a:ext cx="209749" cy="2108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E359539-A08C-DF84-9AB3-F901590F97DF}"/>
                </a:ext>
              </a:extLst>
            </p:cNvPr>
            <p:cNvSpPr/>
            <p:nvPr/>
          </p:nvSpPr>
          <p:spPr bwMode="gray">
            <a:xfrm>
              <a:off x="1331641" y="4060030"/>
              <a:ext cx="630509" cy="102251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</p:grp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E51C06F5-BAB9-C01A-E27B-35C831B8A6FC}"/>
              </a:ext>
            </a:extLst>
          </p:cNvPr>
          <p:cNvCxnSpPr/>
          <p:nvPr userDrawn="1"/>
        </p:nvCxnSpPr>
        <p:spPr bwMode="gray">
          <a:xfrm>
            <a:off x="4208732" y="2828405"/>
            <a:ext cx="948591" cy="0"/>
          </a:xfrm>
          <a:prstGeom prst="line">
            <a:avLst/>
          </a:prstGeom>
          <a:ln w="12700">
            <a:solidFill>
              <a:srgbClr val="003E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311B800-9141-7A86-B966-4FFAD671FBA4}"/>
              </a:ext>
            </a:extLst>
          </p:cNvPr>
          <p:cNvCxnSpPr/>
          <p:nvPr userDrawn="1"/>
        </p:nvCxnSpPr>
        <p:spPr bwMode="gray">
          <a:xfrm>
            <a:off x="4208731" y="3055442"/>
            <a:ext cx="941070" cy="0"/>
          </a:xfrm>
          <a:prstGeom prst="straightConnector1">
            <a:avLst/>
          </a:prstGeom>
          <a:noFill/>
          <a:ln w="12700">
            <a:solidFill>
              <a:srgbClr val="003E40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14" name="Picture 2" descr="\\NAS\Mitarbeiter\Omar_Wels\_INSCALE\powerpoint2010\icons_01.PNG">
            <a:extLst>
              <a:ext uri="{FF2B5EF4-FFF2-40B4-BE49-F238E27FC236}">
                <a16:creationId xmlns:a16="http://schemas.microsoft.com/office/drawing/2014/main" id="{B68A1B3D-803A-1BBD-BDAA-241112B77F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896366" y="4098913"/>
            <a:ext cx="287167" cy="29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NAS\Mitarbeiter\Omar_Wels\_INSCALE\powerpoint2010\texticon.jpg">
            <a:extLst>
              <a:ext uri="{FF2B5EF4-FFF2-40B4-BE49-F238E27FC236}">
                <a16:creationId xmlns:a16="http://schemas.microsoft.com/office/drawing/2014/main" id="{D6058E20-9DF4-17D9-F245-C2C65E691D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54779" y="4129302"/>
            <a:ext cx="253533" cy="21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5779F40-2574-CAE5-939A-94683DABCDE8}"/>
              </a:ext>
            </a:extLst>
          </p:cNvPr>
          <p:cNvCxnSpPr/>
          <p:nvPr userDrawn="1"/>
        </p:nvCxnSpPr>
        <p:spPr bwMode="gray">
          <a:xfrm>
            <a:off x="4208731" y="3570488"/>
            <a:ext cx="941070" cy="0"/>
          </a:xfrm>
          <a:prstGeom prst="straightConnector1">
            <a:avLst/>
          </a:prstGeom>
          <a:noFill/>
          <a:ln w="28575">
            <a:solidFill>
              <a:srgbClr val="003E40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7" name="Legend2">
            <a:extLst>
              <a:ext uri="{FF2B5EF4-FFF2-40B4-BE49-F238E27FC236}">
                <a16:creationId xmlns:a16="http://schemas.microsoft.com/office/drawing/2014/main" id="{582594F9-FFC9-B904-876C-DCBB9FD9DC5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9950" y="361052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/>
              <a:t>Legend</a:t>
            </a:r>
          </a:p>
        </p:txBody>
      </p:sp>
      <p:sp>
        <p:nvSpPr>
          <p:cNvPr id="18" name="Legend3">
            <a:extLst>
              <a:ext uri="{FF2B5EF4-FFF2-40B4-BE49-F238E27FC236}">
                <a16:creationId xmlns:a16="http://schemas.microsoft.com/office/drawing/2014/main" id="{25E0EA30-1191-1015-C442-C8F396F2736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5187" y="388357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/>
              <a:t>Legend</a:t>
            </a:r>
          </a:p>
        </p:txBody>
      </p:sp>
      <p:sp>
        <p:nvSpPr>
          <p:cNvPr id="19" name="Rectangle 68">
            <a:extLst>
              <a:ext uri="{FF2B5EF4-FFF2-40B4-BE49-F238E27FC236}">
                <a16:creationId xmlns:a16="http://schemas.microsoft.com/office/drawing/2014/main" id="{FF2F89B4-9C21-E068-31EC-E7C64181CFF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3737" y="3650215"/>
            <a:ext cx="131763" cy="131763"/>
          </a:xfrm>
          <a:prstGeom prst="rect">
            <a:avLst/>
          </a:prstGeom>
          <a:solidFill>
            <a:srgbClr val="003E40"/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Rectangle 69">
            <a:extLst>
              <a:ext uri="{FF2B5EF4-FFF2-40B4-BE49-F238E27FC236}">
                <a16:creationId xmlns:a16="http://schemas.microsoft.com/office/drawing/2014/main" id="{B3E9D3AC-0B89-BE02-FEC8-954C1453B9B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0562" y="3923265"/>
            <a:ext cx="131763" cy="131763"/>
          </a:xfrm>
          <a:prstGeom prst="rect">
            <a:avLst/>
          </a:prstGeom>
          <a:solidFill>
            <a:srgbClr val="6E8284"/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Legend3">
            <a:extLst>
              <a:ext uri="{FF2B5EF4-FFF2-40B4-BE49-F238E27FC236}">
                <a16:creationId xmlns:a16="http://schemas.microsoft.com/office/drawing/2014/main" id="{BE387B50-B3D6-D07D-549F-6C9CDC0C3BB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5187" y="415662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/>
              <a:t>Legend</a:t>
            </a:r>
          </a:p>
        </p:txBody>
      </p:sp>
      <p:sp>
        <p:nvSpPr>
          <p:cNvPr id="22" name="Rectangle 71">
            <a:extLst>
              <a:ext uri="{FF2B5EF4-FFF2-40B4-BE49-F238E27FC236}">
                <a16:creationId xmlns:a16="http://schemas.microsoft.com/office/drawing/2014/main" id="{C59582F9-180D-0F2C-E7AB-B0187728699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0562" y="4196315"/>
            <a:ext cx="131763" cy="131763"/>
          </a:xfrm>
          <a:prstGeom prst="rect">
            <a:avLst/>
          </a:prstGeom>
          <a:solidFill>
            <a:srgbClr val="9BACAC"/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8C9E6B3E-66C0-F13D-A638-1C4A1D086C46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6878899" y="2866490"/>
            <a:ext cx="249237" cy="249238"/>
            <a:chOff x="221" y="1920"/>
            <a:chExt cx="157" cy="157"/>
          </a:xfrm>
        </p:grpSpPr>
        <p:sp>
          <p:nvSpPr>
            <p:cNvPr id="24" name="Oval 13">
              <a:extLst>
                <a:ext uri="{FF2B5EF4-FFF2-40B4-BE49-F238E27FC236}">
                  <a16:creationId xmlns:a16="http://schemas.microsoft.com/office/drawing/2014/main" id="{72606A0E-2BFB-3FCC-7C40-8A793860AC8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221" y="1920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  <p:sp>
          <p:nvSpPr>
            <p:cNvPr id="25" name="Arc 14">
              <a:extLst>
                <a:ext uri="{FF2B5EF4-FFF2-40B4-BE49-F238E27FC236}">
                  <a16:creationId xmlns:a16="http://schemas.microsoft.com/office/drawing/2014/main" id="{58051778-52D9-9F6A-DAD3-876492216445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 bwMode="gray">
            <a:xfrm>
              <a:off x="300" y="1920"/>
              <a:ext cx="78" cy="79"/>
            </a:xfrm>
            <a:custGeom>
              <a:avLst/>
              <a:gdLst>
                <a:gd name="T0" fmla="*/ 0 w 21600"/>
                <a:gd name="T1" fmla="*/ 0 h 21600"/>
                <a:gd name="T2" fmla="*/ 78 w 21600"/>
                <a:gd name="T3" fmla="*/ 79 h 21600"/>
                <a:gd name="T4" fmla="*/ 0 w 21600"/>
                <a:gd name="T5" fmla="*/ 7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3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" name="Group 15">
            <a:extLst>
              <a:ext uri="{FF2B5EF4-FFF2-40B4-BE49-F238E27FC236}">
                <a16:creationId xmlns:a16="http://schemas.microsoft.com/office/drawing/2014/main" id="{501F2C36-21B4-7B06-C382-0C24C3736F18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7214968" y="2866491"/>
            <a:ext cx="249237" cy="250825"/>
            <a:chOff x="221" y="2140"/>
            <a:chExt cx="157" cy="158"/>
          </a:xfrm>
        </p:grpSpPr>
        <p:sp>
          <p:nvSpPr>
            <p:cNvPr id="27" name="Oval 16">
              <a:extLst>
                <a:ext uri="{FF2B5EF4-FFF2-40B4-BE49-F238E27FC236}">
                  <a16:creationId xmlns:a16="http://schemas.microsoft.com/office/drawing/2014/main" id="{95281C61-868C-5974-D399-8FC661817200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221" y="2140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  <p:sp>
          <p:nvSpPr>
            <p:cNvPr id="28" name="Arc 17">
              <a:extLst>
                <a:ext uri="{FF2B5EF4-FFF2-40B4-BE49-F238E27FC236}">
                  <a16:creationId xmlns:a16="http://schemas.microsoft.com/office/drawing/2014/main" id="{E8E0C11A-F1DB-50F8-A0FB-C63EC96E0AAD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 bwMode="gray">
            <a:xfrm>
              <a:off x="300" y="2141"/>
              <a:ext cx="78" cy="157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157 h 43200"/>
                <a:gd name="T4" fmla="*/ 0 w 21600"/>
                <a:gd name="T5" fmla="*/ 79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9BA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9" name="AutoShape 28">
            <a:extLst>
              <a:ext uri="{FF2B5EF4-FFF2-40B4-BE49-F238E27FC236}">
                <a16:creationId xmlns:a16="http://schemas.microsoft.com/office/drawing/2014/main" id="{377AB181-4F49-32B6-551E-90FB8BCFF893}"/>
              </a:ext>
            </a:extLst>
          </p:cNvPr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 rot="5400000">
            <a:off x="8105672" y="3948008"/>
            <a:ext cx="747664" cy="120762"/>
          </a:xfrm>
          <a:prstGeom prst="triangle">
            <a:avLst>
              <a:gd name="adj" fmla="val 50000"/>
            </a:avLst>
          </a:prstGeom>
          <a:solidFill>
            <a:srgbClr val="6E8284"/>
          </a:solidFill>
          <a:ln>
            <a:noFill/>
          </a:ln>
        </p:spPr>
        <p:txBody>
          <a:bodyPr wrap="none" anchor="ctr"/>
          <a:lstStyle/>
          <a:p>
            <a:pPr algn="l"/>
            <a:endParaRPr lang="en-GB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A3803FC0-D7D4-ACB3-BCCB-DFA6515ADB5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8487053" y="272255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BD6D0FE9-08AC-6B56-25DB-422D127440B8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gray">
          <a:xfrm>
            <a:off x="8487053" y="300582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9EAAA26A-5D03-1A56-7693-539C360D29F2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8843585" y="2722555"/>
            <a:ext cx="216000" cy="216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Rectangle 37">
            <a:extLst>
              <a:ext uri="{FF2B5EF4-FFF2-40B4-BE49-F238E27FC236}">
                <a16:creationId xmlns:a16="http://schemas.microsoft.com/office/drawing/2014/main" id="{04CD8A4D-2411-ACB8-8867-06A3014FFDD0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gray">
          <a:xfrm>
            <a:off x="8843585" y="3005825"/>
            <a:ext cx="216000" cy="216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" name="Rectangle 38">
            <a:extLst>
              <a:ext uri="{FF2B5EF4-FFF2-40B4-BE49-F238E27FC236}">
                <a16:creationId xmlns:a16="http://schemas.microsoft.com/office/drawing/2014/main" id="{846F1B16-3844-6270-27F0-E9307CB4B51C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gray">
          <a:xfrm>
            <a:off x="9200116" y="272255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2400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35" name="Rectangle 39">
            <a:extLst>
              <a:ext uri="{FF2B5EF4-FFF2-40B4-BE49-F238E27FC236}">
                <a16:creationId xmlns:a16="http://schemas.microsoft.com/office/drawing/2014/main" id="{9F22E07F-F4F8-98C0-0EEA-A55FBB79C29A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gray">
          <a:xfrm>
            <a:off x="9200116" y="300582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72000" anchor="ctr"/>
          <a:lstStyle/>
          <a:p>
            <a:pPr algn="ctr"/>
            <a:r>
              <a:rPr lang="en-GB" sz="2400" b="1">
                <a:solidFill>
                  <a:schemeClr val="accent2"/>
                </a:solidFill>
              </a:rPr>
              <a:t>–</a:t>
            </a:r>
          </a:p>
        </p:txBody>
      </p:sp>
      <p:cxnSp>
        <p:nvCxnSpPr>
          <p:cNvPr id="36" name="AutoShape 43">
            <a:extLst>
              <a:ext uri="{FF2B5EF4-FFF2-40B4-BE49-F238E27FC236}">
                <a16:creationId xmlns:a16="http://schemas.microsoft.com/office/drawing/2014/main" id="{6E98FA55-0F02-387C-5B83-EA30A3A00399}"/>
              </a:ext>
            </a:extLst>
          </p:cNvPr>
          <p:cNvCxnSpPr>
            <a:cxnSpLocks noChangeShapeType="1"/>
          </p:cNvCxnSpPr>
          <p:nvPr userDrawn="1"/>
        </p:nvCxnSpPr>
        <p:spPr bwMode="gray">
          <a:xfrm>
            <a:off x="4208731" y="3698483"/>
            <a:ext cx="941070" cy="173849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003E4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1811702B-598B-825C-DBB4-8596AB51F7FC}"/>
              </a:ext>
            </a:extLst>
          </p:cNvPr>
          <p:cNvSpPr txBox="1"/>
          <p:nvPr userDrawn="1"/>
        </p:nvSpPr>
        <p:spPr bwMode="gray">
          <a:xfrm>
            <a:off x="2638980" y="2791317"/>
            <a:ext cx="8640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>
                <a:solidFill>
                  <a:srgbClr val="003E40"/>
                </a:solidFill>
              </a:rPr>
              <a:t>Text field</a:t>
            </a:r>
          </a:p>
        </p:txBody>
      </p:sp>
      <p:grpSp>
        <p:nvGrpSpPr>
          <p:cNvPr id="38" name="Group 18">
            <a:extLst>
              <a:ext uri="{FF2B5EF4-FFF2-40B4-BE49-F238E27FC236}">
                <a16:creationId xmlns:a16="http://schemas.microsoft.com/office/drawing/2014/main" id="{05DA60D0-33CB-A97E-79F9-AB348612030A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7551037" y="2866491"/>
            <a:ext cx="250825" cy="249237"/>
            <a:chOff x="221" y="2361"/>
            <a:chExt cx="158" cy="157"/>
          </a:xfrm>
        </p:grpSpPr>
        <p:sp>
          <p:nvSpPr>
            <p:cNvPr id="39" name="Oval 19">
              <a:extLst>
                <a:ext uri="{FF2B5EF4-FFF2-40B4-BE49-F238E27FC236}">
                  <a16:creationId xmlns:a16="http://schemas.microsoft.com/office/drawing/2014/main" id="{7B99B567-1106-A114-CD9B-9A648D43DB4F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221" y="2361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  <p:sp>
          <p:nvSpPr>
            <p:cNvPr id="40" name="Arc 20">
              <a:extLst>
                <a:ext uri="{FF2B5EF4-FFF2-40B4-BE49-F238E27FC236}">
                  <a16:creationId xmlns:a16="http://schemas.microsoft.com/office/drawing/2014/main" id="{83F56B13-2ED9-DFC4-4283-3616079ABA40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 bwMode="gray">
            <a:xfrm>
              <a:off x="222" y="2362"/>
              <a:ext cx="157" cy="156"/>
            </a:xfrm>
            <a:custGeom>
              <a:avLst/>
              <a:gdLst>
                <a:gd name="T0" fmla="*/ 79 w 43200"/>
                <a:gd name="T1" fmla="*/ 0 h 43200"/>
                <a:gd name="T2" fmla="*/ 0 w 43200"/>
                <a:gd name="T3" fmla="*/ 78 h 43200"/>
                <a:gd name="T4" fmla="*/ 79 w 43200"/>
                <a:gd name="T5" fmla="*/ 78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6E82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1" name="Group 21">
            <a:extLst>
              <a:ext uri="{FF2B5EF4-FFF2-40B4-BE49-F238E27FC236}">
                <a16:creationId xmlns:a16="http://schemas.microsoft.com/office/drawing/2014/main" id="{6FD5E20A-40C0-3454-BD3A-6BB51782845C}"/>
              </a:ext>
            </a:extLst>
          </p:cNvPr>
          <p:cNvGrpSpPr>
            <a:grpSpLocks noChangeAspect="1"/>
          </p:cNvGrpSpPr>
          <p:nvPr userDrawn="1">
            <p:custDataLst>
              <p:tags r:id="rId8"/>
            </p:custDataLst>
          </p:nvPr>
        </p:nvGrpSpPr>
        <p:grpSpPr bwMode="gray">
          <a:xfrm>
            <a:off x="7888693" y="2866490"/>
            <a:ext cx="249237" cy="249238"/>
            <a:chOff x="3131" y="2488"/>
            <a:chExt cx="160" cy="160"/>
          </a:xfrm>
          <a:solidFill>
            <a:srgbClr val="003E40"/>
          </a:solidFill>
        </p:grpSpPr>
        <p:sp>
          <p:nvSpPr>
            <p:cNvPr id="42" name="Oval 22">
              <a:extLst>
                <a:ext uri="{FF2B5EF4-FFF2-40B4-BE49-F238E27FC236}">
                  <a16:creationId xmlns:a16="http://schemas.microsoft.com/office/drawing/2014/main" id="{DEE60DEF-239E-2C83-A22F-035BD1453FF1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3131" y="2488"/>
              <a:ext cx="160" cy="16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  <p:sp>
          <p:nvSpPr>
            <p:cNvPr id="43" name="Oval 23">
              <a:extLst>
                <a:ext uri="{FF2B5EF4-FFF2-40B4-BE49-F238E27FC236}">
                  <a16:creationId xmlns:a16="http://schemas.microsoft.com/office/drawing/2014/main" id="{5B2CF9BD-86D0-3686-E8C8-E260E85E9D52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3131" y="2488"/>
              <a:ext cx="160" cy="1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</p:grpSp>
      <p:graphicFrame>
        <p:nvGraphicFramePr>
          <p:cNvPr id="44" name="Diagramm 43">
            <a:extLst>
              <a:ext uri="{FF2B5EF4-FFF2-40B4-BE49-F238E27FC236}">
                <a16:creationId xmlns:a16="http://schemas.microsoft.com/office/drawing/2014/main" id="{F7DCB933-5C24-2277-DACD-73184F55C31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56629702"/>
              </p:ext>
            </p:extLst>
          </p:nvPr>
        </p:nvGraphicFramePr>
        <p:xfrm>
          <a:off x="5391390" y="2695809"/>
          <a:ext cx="1422530" cy="121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45" name="Textplatzhalter 5">
            <a:extLst>
              <a:ext uri="{FF2B5EF4-FFF2-40B4-BE49-F238E27FC236}">
                <a16:creationId xmlns:a16="http://schemas.microsoft.com/office/drawing/2014/main" id="{D598E0F4-B8AF-2A23-355F-EFB0403D61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960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1D03233-7898-CEA7-934D-9909848D6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Project Template</a:t>
            </a:r>
          </a:p>
        </p:txBody>
      </p:sp>
      <p:sp>
        <p:nvSpPr>
          <p:cNvPr id="4" name="Tabellenplatzhalter 8">
            <a:extLst>
              <a:ext uri="{FF2B5EF4-FFF2-40B4-BE49-F238E27FC236}">
                <a16:creationId xmlns:a16="http://schemas.microsoft.com/office/drawing/2014/main" id="{7CBA88F4-932E-29DB-57A5-58A16A2E2206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96888" y="1320800"/>
            <a:ext cx="10937087" cy="454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D8E0DD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F218BC19-7145-FA93-5DB6-BC5B2B2AE4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274176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nting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0E92396-588E-634E-773C-5BF2AF8A9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 err="1"/>
              <a:t>Counting</a:t>
            </a:r>
            <a:r>
              <a:rPr lang="de-DE"/>
              <a:t> Levels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69B84B2E-7C4E-6F78-9AD9-1A7290B5E7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E8EAAC92-26AE-07E3-7C85-1490EF5D6C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7" y="1659618"/>
            <a:ext cx="8372475" cy="2917825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54750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1D03233-7898-CEA7-934D-9909848D6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Project Template</a:t>
            </a:r>
          </a:p>
        </p:txBody>
      </p:sp>
      <p:sp>
        <p:nvSpPr>
          <p:cNvPr id="4" name="Tabellenplatzhalter 8">
            <a:extLst>
              <a:ext uri="{FF2B5EF4-FFF2-40B4-BE49-F238E27FC236}">
                <a16:creationId xmlns:a16="http://schemas.microsoft.com/office/drawing/2014/main" id="{7CBA88F4-932E-29DB-57A5-58A16A2E2206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96888" y="1320800"/>
            <a:ext cx="10937087" cy="454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D8E0DD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F218BC19-7145-FA93-5DB6-BC5B2B2AE4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0334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0B10239-B868-6F09-728A-AF18097C0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Flow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AA3CF719-57EC-2D4F-8BC0-43706AE9574B}"/>
              </a:ext>
            </a:extLst>
          </p:cNvPr>
          <p:cNvSpPr/>
          <p:nvPr userDrawn="1"/>
        </p:nvSpPr>
        <p:spPr bwMode="auto">
          <a:xfrm>
            <a:off x="8026588" y="1558793"/>
            <a:ext cx="4012135" cy="817839"/>
          </a:xfrm>
          <a:prstGeom prst="homePlate">
            <a:avLst>
              <a:gd name="adj" fmla="val 25034"/>
            </a:avLst>
          </a:prstGeom>
          <a:solidFill>
            <a:srgbClr val="D8DFDD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153307C1-B518-3D83-7D5E-6F95E4048FB2}"/>
              </a:ext>
            </a:extLst>
          </p:cNvPr>
          <p:cNvSpPr/>
          <p:nvPr userDrawn="1"/>
        </p:nvSpPr>
        <p:spPr bwMode="auto">
          <a:xfrm>
            <a:off x="4300229" y="1558798"/>
            <a:ext cx="4019858" cy="817839"/>
          </a:xfrm>
          <a:prstGeom prst="homePlate">
            <a:avLst>
              <a:gd name="adj" fmla="val 25034"/>
            </a:avLst>
          </a:prstGeom>
          <a:solidFill>
            <a:srgbClr val="9BACAC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B4502301-15A9-D0F3-7311-3EB56560A27B}"/>
              </a:ext>
            </a:extLst>
          </p:cNvPr>
          <p:cNvSpPr/>
          <p:nvPr userDrawn="1"/>
        </p:nvSpPr>
        <p:spPr bwMode="auto">
          <a:xfrm>
            <a:off x="581593" y="1561056"/>
            <a:ext cx="3904751" cy="817839"/>
          </a:xfrm>
          <a:prstGeom prst="homePlate">
            <a:avLst>
              <a:gd name="adj" fmla="val 25034"/>
            </a:avLst>
          </a:prstGeom>
          <a:solidFill>
            <a:srgbClr val="003E40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7" name="Tabellenplatzhalter 8">
            <a:extLst>
              <a:ext uri="{FF2B5EF4-FFF2-40B4-BE49-F238E27FC236}">
                <a16:creationId xmlns:a16="http://schemas.microsoft.com/office/drawing/2014/main" id="{C3BA1ADC-D95D-542E-EA4D-B7FD5BDC17B7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0"/>
            <a:ext cx="10910526" cy="431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3786EB0E-9C8F-7B5A-19E7-82309E2C1B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60030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FBDD219-BCBD-A2C6-127B-B9493D410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Flow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63B8630-38E7-D0D5-13C9-2B4EA6092157}"/>
              </a:ext>
            </a:extLst>
          </p:cNvPr>
          <p:cNvSpPr/>
          <p:nvPr userDrawn="1"/>
        </p:nvSpPr>
        <p:spPr bwMode="auto">
          <a:xfrm>
            <a:off x="8782575" y="1562192"/>
            <a:ext cx="3126789" cy="817839"/>
          </a:xfrm>
          <a:prstGeom prst="homePlate">
            <a:avLst>
              <a:gd name="adj" fmla="val 25034"/>
            </a:avLst>
          </a:prstGeom>
          <a:solidFill>
            <a:srgbClr val="D8DFDD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kern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50245F16-FA7F-8A6D-86FD-83E94ED36112}"/>
              </a:ext>
            </a:extLst>
          </p:cNvPr>
          <p:cNvSpPr/>
          <p:nvPr userDrawn="1"/>
        </p:nvSpPr>
        <p:spPr bwMode="auto">
          <a:xfrm>
            <a:off x="5997132" y="1562187"/>
            <a:ext cx="3119051" cy="817839"/>
          </a:xfrm>
          <a:prstGeom prst="homePlate">
            <a:avLst>
              <a:gd name="adj" fmla="val 25034"/>
            </a:avLst>
          </a:prstGeom>
          <a:solidFill>
            <a:srgbClr val="9BACAC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kern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D4BFDCA2-BB6C-AC8B-A2CC-EBE52092CB75}"/>
              </a:ext>
            </a:extLst>
          </p:cNvPr>
          <p:cNvSpPr/>
          <p:nvPr userDrawn="1"/>
        </p:nvSpPr>
        <p:spPr bwMode="auto">
          <a:xfrm>
            <a:off x="3217228" y="1562192"/>
            <a:ext cx="3095649" cy="817839"/>
          </a:xfrm>
          <a:prstGeom prst="homePlate">
            <a:avLst>
              <a:gd name="adj" fmla="val 25034"/>
            </a:avLst>
          </a:prstGeom>
          <a:solidFill>
            <a:srgbClr val="4A6F7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044FE90A-08FF-2536-EE5E-5C0257ACA1E8}"/>
              </a:ext>
            </a:extLst>
          </p:cNvPr>
          <p:cNvSpPr/>
          <p:nvPr userDrawn="1"/>
        </p:nvSpPr>
        <p:spPr bwMode="auto">
          <a:xfrm>
            <a:off x="581593" y="1562190"/>
            <a:ext cx="2945843" cy="817839"/>
          </a:xfrm>
          <a:prstGeom prst="homePlate">
            <a:avLst>
              <a:gd name="adj" fmla="val 25034"/>
            </a:avLst>
          </a:prstGeom>
          <a:solidFill>
            <a:srgbClr val="003E40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8" name="Tabellenplatzhalter 8">
            <a:extLst>
              <a:ext uri="{FF2B5EF4-FFF2-40B4-BE49-F238E27FC236}">
                <a16:creationId xmlns:a16="http://schemas.microsoft.com/office/drawing/2014/main" id="{F2CBA794-B02D-7E4F-AB2A-C655DF5E1A07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0"/>
            <a:ext cx="10910526" cy="431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22348711-055E-62B0-7220-7571B9D33D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555210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D5681C1-7ABF-E849-9CCC-335F04D3D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Flow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C5B85F6-D58F-AF94-F512-E9987B2ECF64}"/>
              </a:ext>
            </a:extLst>
          </p:cNvPr>
          <p:cNvSpPr/>
          <p:nvPr userDrawn="1"/>
        </p:nvSpPr>
        <p:spPr bwMode="auto">
          <a:xfrm>
            <a:off x="9336357" y="1552250"/>
            <a:ext cx="2573005" cy="817839"/>
          </a:xfrm>
          <a:prstGeom prst="homePlate">
            <a:avLst>
              <a:gd name="adj" fmla="val 25034"/>
            </a:avLst>
          </a:prstGeom>
          <a:solidFill>
            <a:srgbClr val="D8DFDD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ACCF120B-4E24-5F01-AB3F-9D5D949DE460}"/>
              </a:ext>
            </a:extLst>
          </p:cNvPr>
          <p:cNvSpPr/>
          <p:nvPr userDrawn="1"/>
        </p:nvSpPr>
        <p:spPr bwMode="auto">
          <a:xfrm>
            <a:off x="7103688" y="1552253"/>
            <a:ext cx="2568789" cy="817839"/>
          </a:xfrm>
          <a:prstGeom prst="homePlate">
            <a:avLst>
              <a:gd name="adj" fmla="val 25034"/>
            </a:avLst>
          </a:prstGeom>
          <a:solidFill>
            <a:srgbClr val="9BACAC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601FC1C0-ADAF-F743-311D-C3BE539AF85B}"/>
              </a:ext>
            </a:extLst>
          </p:cNvPr>
          <p:cNvSpPr/>
          <p:nvPr userDrawn="1"/>
        </p:nvSpPr>
        <p:spPr bwMode="auto">
          <a:xfrm>
            <a:off x="4869958" y="1552254"/>
            <a:ext cx="2565632" cy="817839"/>
          </a:xfrm>
          <a:prstGeom prst="homePlate">
            <a:avLst>
              <a:gd name="adj" fmla="val 25034"/>
            </a:avLst>
          </a:prstGeom>
          <a:solidFill>
            <a:srgbClr val="6E828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9AD9A2FD-AE70-DF16-E20C-19A37439E448}"/>
              </a:ext>
            </a:extLst>
          </p:cNvPr>
          <p:cNvSpPr/>
          <p:nvPr userDrawn="1"/>
        </p:nvSpPr>
        <p:spPr bwMode="auto">
          <a:xfrm>
            <a:off x="2661645" y="1552252"/>
            <a:ext cx="2541278" cy="817839"/>
          </a:xfrm>
          <a:prstGeom prst="homePlate">
            <a:avLst>
              <a:gd name="adj" fmla="val 25034"/>
            </a:avLst>
          </a:prstGeom>
          <a:solidFill>
            <a:srgbClr val="4A6F7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458C2F35-49AF-3E9C-88F2-E3E74D9EE2D5}"/>
              </a:ext>
            </a:extLst>
          </p:cNvPr>
          <p:cNvSpPr/>
          <p:nvPr userDrawn="1"/>
        </p:nvSpPr>
        <p:spPr bwMode="auto">
          <a:xfrm>
            <a:off x="581593" y="1552251"/>
            <a:ext cx="2387600" cy="817839"/>
          </a:xfrm>
          <a:prstGeom prst="homePlate">
            <a:avLst>
              <a:gd name="adj" fmla="val 25034"/>
            </a:avLst>
          </a:prstGeom>
          <a:solidFill>
            <a:srgbClr val="003E40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5132CF6C-58BD-3F7D-78C2-E4A4FA01EB1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0"/>
            <a:ext cx="10910526" cy="431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1D9D95F0-8ECD-3D1A-FF9E-1D655B7402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44083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B2C7FA3-8761-41AA-4031-C2DF3486E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Flow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D7A32E6-8FD9-DFB9-26C2-4373BA915212}"/>
              </a:ext>
            </a:extLst>
          </p:cNvPr>
          <p:cNvSpPr/>
          <p:nvPr userDrawn="1"/>
        </p:nvSpPr>
        <p:spPr bwMode="auto">
          <a:xfrm>
            <a:off x="9739183" y="1552250"/>
            <a:ext cx="2080725" cy="817839"/>
          </a:xfrm>
          <a:prstGeom prst="homePlate">
            <a:avLst>
              <a:gd name="adj" fmla="val 25034"/>
            </a:avLst>
          </a:prstGeom>
          <a:solidFill>
            <a:srgbClr val="D8DFDD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0238FA6D-DB4C-8D9F-FED4-D78F4B6200ED}"/>
              </a:ext>
            </a:extLst>
          </p:cNvPr>
          <p:cNvSpPr/>
          <p:nvPr userDrawn="1"/>
        </p:nvSpPr>
        <p:spPr bwMode="auto">
          <a:xfrm>
            <a:off x="7886957" y="1551902"/>
            <a:ext cx="2081227" cy="817839"/>
          </a:xfrm>
          <a:prstGeom prst="homePlate">
            <a:avLst>
              <a:gd name="adj" fmla="val 25034"/>
            </a:avLst>
          </a:prstGeom>
          <a:solidFill>
            <a:srgbClr val="9BACAC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85E86C63-049B-97A8-E5A0-C357921E04A1}"/>
              </a:ext>
            </a:extLst>
          </p:cNvPr>
          <p:cNvSpPr/>
          <p:nvPr userDrawn="1"/>
        </p:nvSpPr>
        <p:spPr bwMode="auto">
          <a:xfrm>
            <a:off x="6034730" y="1551902"/>
            <a:ext cx="2081733" cy="817839"/>
          </a:xfrm>
          <a:prstGeom prst="homePlate">
            <a:avLst>
              <a:gd name="adj" fmla="val 25034"/>
            </a:avLst>
          </a:prstGeom>
          <a:solidFill>
            <a:srgbClr val="6E828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AD1F35C2-0525-395C-809F-766295D63D88}"/>
              </a:ext>
            </a:extLst>
          </p:cNvPr>
          <p:cNvSpPr/>
          <p:nvPr userDrawn="1"/>
        </p:nvSpPr>
        <p:spPr bwMode="auto">
          <a:xfrm>
            <a:off x="4175368" y="1551902"/>
            <a:ext cx="2088846" cy="817839"/>
          </a:xfrm>
          <a:prstGeom prst="homePlate">
            <a:avLst>
              <a:gd name="adj" fmla="val 25034"/>
            </a:avLst>
          </a:prstGeom>
          <a:solidFill>
            <a:srgbClr val="4A6F7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89AAD3B7-135B-6A76-7908-E6A1324497AF}"/>
              </a:ext>
            </a:extLst>
          </p:cNvPr>
          <p:cNvSpPr/>
          <p:nvPr userDrawn="1"/>
        </p:nvSpPr>
        <p:spPr bwMode="auto">
          <a:xfrm>
            <a:off x="2331899" y="1551900"/>
            <a:ext cx="2080066" cy="817839"/>
          </a:xfrm>
          <a:prstGeom prst="homePlate">
            <a:avLst>
              <a:gd name="adj" fmla="val 25034"/>
            </a:avLst>
          </a:prstGeom>
          <a:solidFill>
            <a:srgbClr val="295659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9" name="Richtungspfeil 8">
            <a:extLst>
              <a:ext uri="{FF2B5EF4-FFF2-40B4-BE49-F238E27FC236}">
                <a16:creationId xmlns:a16="http://schemas.microsoft.com/office/drawing/2014/main" id="{B510B13F-245B-D987-A068-F23E5F1BEAF3}"/>
              </a:ext>
            </a:extLst>
          </p:cNvPr>
          <p:cNvSpPr/>
          <p:nvPr userDrawn="1"/>
        </p:nvSpPr>
        <p:spPr bwMode="auto">
          <a:xfrm>
            <a:off x="579109" y="1551900"/>
            <a:ext cx="1973187" cy="817839"/>
          </a:xfrm>
          <a:prstGeom prst="homePlate">
            <a:avLst>
              <a:gd name="adj" fmla="val 25034"/>
            </a:avLst>
          </a:prstGeom>
          <a:solidFill>
            <a:srgbClr val="003E40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10" name="Tabellenplatzhalter 8">
            <a:extLst>
              <a:ext uri="{FF2B5EF4-FFF2-40B4-BE49-F238E27FC236}">
                <a16:creationId xmlns:a16="http://schemas.microsoft.com/office/drawing/2014/main" id="{CF14A9A1-D5EB-8B3B-E27E-DFF29D57F33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0"/>
            <a:ext cx="10910526" cy="431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07ED139-CAF8-0618-770A-0E08FF4DFD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7011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able page (additional layou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423251-C13C-36E7-22FA-3A6AF35805D2}"/>
              </a:ext>
            </a:extLst>
          </p:cNvPr>
          <p:cNvSpPr/>
          <p:nvPr userDrawn="1"/>
        </p:nvSpPr>
        <p:spPr bwMode="auto">
          <a:xfrm>
            <a:off x="588936" y="1336993"/>
            <a:ext cx="933450" cy="4606786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GB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E36D30-42E3-2333-5C24-8AF9BA468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Additional Layouts</a:t>
            </a:r>
          </a:p>
        </p:txBody>
      </p:sp>
      <p:sp>
        <p:nvSpPr>
          <p:cNvPr id="5" name="Tabellenplatzhalter 12">
            <a:extLst>
              <a:ext uri="{FF2B5EF4-FFF2-40B4-BE49-F238E27FC236}">
                <a16:creationId xmlns:a16="http://schemas.microsoft.com/office/drawing/2014/main" id="{0CB0BE55-E38A-EF68-42D8-F6E40B4D4024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765175" y="1630363"/>
            <a:ext cx="6729413" cy="348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5233004-8642-339B-9799-BA17DE302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244694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">
            <a:extLst>
              <a:ext uri="{FF2B5EF4-FFF2-40B4-BE49-F238E27FC236}">
                <a16:creationId xmlns:a16="http://schemas.microsoft.com/office/drawing/2014/main" id="{56850E71-0B81-EE08-673C-743B189C03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de-DE" err="1"/>
              <a:t>Presentation</a:t>
            </a:r>
            <a:r>
              <a:rPr lang="de-DE"/>
              <a:t> type ▪︎ </a:t>
            </a:r>
            <a:r>
              <a:rPr lang="de-DE" err="1"/>
              <a:t>Presentation</a:t>
            </a:r>
            <a:r>
              <a:rPr lang="de-DE"/>
              <a:t> title ▪︎ </a:t>
            </a:r>
            <a:r>
              <a:rPr lang="de-DE" err="1"/>
              <a:t>author</a:t>
            </a:r>
            <a:r>
              <a:rPr lang="de-DE"/>
              <a:t> </a:t>
            </a: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A37B906F-8E7C-8788-40E9-DAE03341D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chemeClr val="accent5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7383785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3 Struktu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32000" y="1267199"/>
            <a:ext cx="5568000" cy="4608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Text </a:t>
            </a:r>
            <a:r>
              <a:rPr lang="en-GB" noProof="0" err="1"/>
              <a:t>durch</a:t>
            </a:r>
            <a:r>
              <a:rPr lang="en-GB" noProof="0"/>
              <a:t> </a:t>
            </a:r>
            <a:r>
              <a:rPr lang="en-GB" noProof="0" err="1"/>
              <a:t>Klicken</a:t>
            </a:r>
            <a:r>
              <a:rPr lang="en-GB" noProof="0"/>
              <a:t> </a:t>
            </a:r>
            <a:r>
              <a:rPr lang="en-GB" noProof="0" err="1"/>
              <a:t>hinzufügen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5"/>
            <a:r>
              <a:rPr lang="en-GB" err="1"/>
              <a:t>Sechste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6"/>
            <a:r>
              <a:rPr lang="en-GB" err="1"/>
              <a:t>Siebte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7"/>
            <a:r>
              <a:rPr lang="en-GB" err="1"/>
              <a:t>Achte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8"/>
            <a:r>
              <a:rPr lang="en-GB" err="1"/>
              <a:t>Neunte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defRPr sz="1000" b="0"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3" hasCustomPrompt="1"/>
          </p:nvPr>
        </p:nvSpPr>
        <p:spPr bwMode="gray">
          <a:xfrm>
            <a:off x="6192200" y="1267199"/>
            <a:ext cx="5568000" cy="4608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Text </a:t>
            </a:r>
            <a:r>
              <a:rPr lang="en-GB" noProof="0" err="1"/>
              <a:t>durch</a:t>
            </a:r>
            <a:r>
              <a:rPr lang="en-GB" noProof="0"/>
              <a:t> </a:t>
            </a:r>
            <a:r>
              <a:rPr lang="en-GB" noProof="0" err="1"/>
              <a:t>Klicken</a:t>
            </a:r>
            <a:r>
              <a:rPr lang="en-GB" noProof="0"/>
              <a:t> </a:t>
            </a:r>
            <a:r>
              <a:rPr lang="en-GB" noProof="0" err="1"/>
              <a:t>hinzufügen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5"/>
            <a:r>
              <a:rPr lang="en-GB" err="1"/>
              <a:t>Sechste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6"/>
            <a:r>
              <a:rPr lang="en-GB" err="1"/>
              <a:t>Siebte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7"/>
            <a:r>
              <a:rPr lang="en-GB" err="1"/>
              <a:t>Achte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8"/>
            <a:r>
              <a:rPr lang="en-GB" err="1"/>
              <a:t>Neunte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5" name="Rechteck 14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Rechteck 15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Rechteck 16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92075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1 Struktu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spcBef>
                <a:spcPts val="0"/>
              </a:spcBef>
              <a:defRPr sz="1000" b="0"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1" name="Rechteck 10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" name="Rechteck 13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Rechteck 14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5858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0B10239-B868-6F09-728A-AF18097C0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Flow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AA3CF719-57EC-2D4F-8BC0-43706AE9574B}"/>
              </a:ext>
            </a:extLst>
          </p:cNvPr>
          <p:cNvSpPr/>
          <p:nvPr userDrawn="1"/>
        </p:nvSpPr>
        <p:spPr bwMode="auto">
          <a:xfrm>
            <a:off x="8026588" y="1558793"/>
            <a:ext cx="4012135" cy="817839"/>
          </a:xfrm>
          <a:prstGeom prst="homePlate">
            <a:avLst>
              <a:gd name="adj" fmla="val 25034"/>
            </a:avLst>
          </a:prstGeom>
          <a:solidFill>
            <a:srgbClr val="D8DFDD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153307C1-B518-3D83-7D5E-6F95E4048FB2}"/>
              </a:ext>
            </a:extLst>
          </p:cNvPr>
          <p:cNvSpPr/>
          <p:nvPr userDrawn="1"/>
        </p:nvSpPr>
        <p:spPr bwMode="auto">
          <a:xfrm>
            <a:off x="4300229" y="1558798"/>
            <a:ext cx="4019858" cy="817839"/>
          </a:xfrm>
          <a:prstGeom prst="homePlate">
            <a:avLst>
              <a:gd name="adj" fmla="val 25034"/>
            </a:avLst>
          </a:prstGeom>
          <a:solidFill>
            <a:srgbClr val="9BACAC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B4502301-15A9-D0F3-7311-3EB56560A27B}"/>
              </a:ext>
            </a:extLst>
          </p:cNvPr>
          <p:cNvSpPr/>
          <p:nvPr userDrawn="1"/>
        </p:nvSpPr>
        <p:spPr bwMode="auto">
          <a:xfrm>
            <a:off x="581593" y="1561056"/>
            <a:ext cx="3904751" cy="817839"/>
          </a:xfrm>
          <a:prstGeom prst="homePlate">
            <a:avLst>
              <a:gd name="adj" fmla="val 25034"/>
            </a:avLst>
          </a:prstGeom>
          <a:solidFill>
            <a:srgbClr val="003E40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7" name="Tabellenplatzhalter 8">
            <a:extLst>
              <a:ext uri="{FF2B5EF4-FFF2-40B4-BE49-F238E27FC236}">
                <a16:creationId xmlns:a16="http://schemas.microsoft.com/office/drawing/2014/main" id="{C3BA1ADC-D95D-542E-EA4D-B7FD5BDC17B7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0"/>
            <a:ext cx="10910526" cy="431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3786EB0E-9C8F-7B5A-19E7-82309E2C1B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49171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1 Struktu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defRPr sz="1000" b="0"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1" name="Rechteck 10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endParaRPr lang="en-GB" sz="1800" noProof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Rechteck 14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600794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mai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BDAE767-815D-00A2-DC1F-5E650AF007D5}"/>
              </a:ext>
            </a:extLst>
          </p:cNvPr>
          <p:cNvSpPr/>
          <p:nvPr userDrawn="1"/>
        </p:nvSpPr>
        <p:spPr bwMode="auto">
          <a:xfrm>
            <a:off x="0" y="6104"/>
            <a:ext cx="7560000" cy="6858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 b="0" i="0">
              <a:latin typeface="HelveticaNowText Regular" panose="020B0504030202020204" pitchFamily="34" charset="77"/>
            </a:endParaRPr>
          </a:p>
        </p:txBody>
      </p:sp>
      <p:sp>
        <p:nvSpPr>
          <p:cNvPr id="4" name="Bildplatzhalter 2">
            <a:extLst>
              <a:ext uri="{FF2B5EF4-FFF2-40B4-BE49-F238E27FC236}">
                <a16:creationId xmlns:a16="http://schemas.microsoft.com/office/drawing/2014/main" id="{75E3EF31-9581-8635-A8E0-B16CC1F09E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60000" y="0"/>
            <a:ext cx="463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HelveticaNowText Regular" panose="020B0504030202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7B71E2-01C6-FFF4-6A4F-25C936FD8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6" name="Inhaltsplatzhalter 11">
            <a:extLst>
              <a:ext uri="{FF2B5EF4-FFF2-40B4-BE49-F238E27FC236}">
                <a16:creationId xmlns:a16="http://schemas.microsoft.com/office/drawing/2014/main" id="{9AB97A57-CA3D-ADA7-219C-CDD22B4EFD4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3401" y="262560"/>
            <a:ext cx="6983612" cy="190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rgbClr val="9BAC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▪︎ Decorative </a:t>
            </a:r>
            <a:r>
              <a:rPr lang="de-DE" err="1"/>
              <a:t>radiators</a:t>
            </a:r>
            <a:r>
              <a:rPr lang="de-DE"/>
              <a:t> ▪︎ </a:t>
            </a:r>
            <a:r>
              <a:rPr lang="de-DE" err="1"/>
              <a:t>Comfortable</a:t>
            </a:r>
            <a:r>
              <a:rPr lang="de-DE"/>
              <a:t> indoor </a:t>
            </a:r>
            <a:r>
              <a:rPr lang="de-DE" err="1"/>
              <a:t>ventilation</a:t>
            </a:r>
            <a:r>
              <a:rPr lang="de-DE"/>
              <a:t> ▪︎ </a:t>
            </a:r>
            <a:r>
              <a:rPr lang="de-DE" err="1"/>
              <a:t>Heating</a:t>
            </a:r>
            <a:r>
              <a:rPr lang="de-DE"/>
              <a:t> and </a:t>
            </a:r>
            <a:r>
              <a:rPr lang="de-DE" err="1"/>
              <a:t>cooling</a:t>
            </a:r>
            <a:r>
              <a:rPr lang="de-DE"/>
              <a:t> </a:t>
            </a:r>
            <a:r>
              <a:rPr lang="de-DE" err="1"/>
              <a:t>ceiling</a:t>
            </a:r>
            <a:r>
              <a:rPr lang="de-DE"/>
              <a:t> ▪︎ Clean </a:t>
            </a:r>
            <a:r>
              <a:rPr lang="de-DE" err="1"/>
              <a:t>air</a:t>
            </a:r>
            <a:r>
              <a:rPr lang="de-DE"/>
              <a:t> </a:t>
            </a:r>
            <a:r>
              <a:rPr lang="de-DE" err="1"/>
              <a:t>solutions</a:t>
            </a:r>
            <a:endParaRPr lang="de-DE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EFB4F40-E3AE-C82F-E619-35764A98F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00" y="3262746"/>
            <a:ext cx="5976937" cy="332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Overline</a:t>
            </a:r>
            <a:endParaRPr lang="de-DE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CF32B92F-C1D6-6230-7A7C-88FBF86B0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00" y="3693171"/>
            <a:ext cx="6208712" cy="1362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Headline</a:t>
            </a:r>
            <a:br>
              <a:rPr lang="de-DE"/>
            </a:br>
            <a:r>
              <a:rPr lang="de-DE" err="1"/>
              <a:t>two</a:t>
            </a:r>
            <a:r>
              <a:rPr lang="de-DE"/>
              <a:t>-line </a:t>
            </a:r>
            <a:r>
              <a:rPr lang="de-DE" err="1"/>
              <a:t>headline</a:t>
            </a:r>
            <a:endParaRPr lang="de-DE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590E25AD-C50B-A5FF-8688-B51E4216AB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211" y="6078736"/>
            <a:ext cx="3073400" cy="7569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180" b="1" i="0" u="none">
                <a:solidFill>
                  <a:schemeClr val="bg1"/>
                </a:solidFill>
                <a:latin typeface="HelveticaNowText Regular" panose="020B0504030202020204" pitchFamily="34" charset="77"/>
                <a:cs typeface="HelveticaNowText Regular" panose="020B0504030202020204" pitchFamily="34" charset="77"/>
              </a:defRPr>
            </a:lvl1pPr>
          </a:lstStyle>
          <a:p>
            <a:pPr lvl="0"/>
            <a:r>
              <a:rPr lang="de-DE"/>
              <a:t>Company </a:t>
            </a:r>
            <a:r>
              <a:rPr lang="de-DE" err="1"/>
              <a:t>division</a:t>
            </a:r>
            <a:br>
              <a:rPr lang="de-DE"/>
            </a:br>
            <a:r>
              <a:rPr lang="de-DE" err="1"/>
              <a:t>month</a:t>
            </a:r>
            <a:r>
              <a:rPr lang="de-DE"/>
              <a:t> </a:t>
            </a:r>
            <a:r>
              <a:rPr lang="de-DE" err="1"/>
              <a:t>year</a:t>
            </a:r>
            <a:endParaRPr lang="de-DE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F6725CF-49FA-D88D-B38B-12C36CA9BF3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75"/>
              </a:spcBef>
            </a:pPr>
            <a:r>
              <a:rPr lang="en-GB" sz="1175" b="1" i="0">
                <a:solidFill>
                  <a:schemeClr val="bg1"/>
                </a:solidFill>
                <a:latin typeface="HelveticaNowText Bold" panose="020B0504030202020204" pitchFamily="34" charset="77"/>
                <a:cs typeface="HelveticaNowText Bold" panose="020B0504030202020204" pitchFamily="34" charset="77"/>
              </a:rPr>
              <a:t>always the best climate</a:t>
            </a:r>
          </a:p>
        </p:txBody>
      </p:sp>
    </p:spTree>
    <p:extLst>
      <p:ext uri="{BB962C8B-B14F-4D97-AF65-F5344CB8AC3E}">
        <p14:creationId xmlns:p14="http://schemas.microsoft.com/office/powerpoint/2010/main" val="350002903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ucture overview more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82680DBE-25D0-9F63-BE00-16B0333E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21464C8-C989-B965-C5B5-4DBB49450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133" y="1632673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C2E9CFA-0F63-DFB6-7A56-C63C63F6F9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25133" y="2029591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7528ACA4-4C7F-8274-2B40-39DC02F3C91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C7FDF048-2456-0600-7CA9-E877AF0E12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35423" y="1510912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393F6266-5362-1590-3F64-BCEF0F0900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8145" y="1632673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E56F4A4D-A1F1-1583-A598-BB1CF3C82C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8145" y="2029591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975780E-0744-5283-677B-3373B6986E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68435" y="1510912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AB640959-C768-3773-1E93-16547579BF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25133" y="3018402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E892A347-38F0-C0CE-D6AD-5319D17291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25133" y="3415320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3BD65499-5BA4-22EC-EBD1-5216B76DAC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5423" y="2896641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5AE58026-8A31-A91D-A66D-7E6FE2B3A6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8145" y="3018402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D0194AC9-F545-B6BA-863C-E05C4C2B26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8145" y="3415320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91B32C11-C752-FE27-4295-1641AC6FDC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68435" y="2896641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6381F701-164A-895E-A9C1-C5C98E846EE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725133" y="4393114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74F69051-B613-DF6B-263C-FB52CEAA38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5133" y="4790032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377EEDF8-BAE2-9E5B-87BE-BA2E31A25FE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35423" y="4271353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C06DD2B4-C893-F5CB-B278-99C16B5A5B4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8145" y="4393114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37DAB804-CF6E-1E5E-79D4-6DDEA5404F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58145" y="4790032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0105712F-712A-FFFA-7D54-49F5EFD8CE6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68435" y="4271353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0998128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A37B906F-8E7C-8788-40E9-DAE03341D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7FA81F7-14F0-C008-8BE3-2D762D571CC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en-US"/>
              <a:t>Onboarding Training ▪ New Corporate Design &amp; MS Office Assets</a:t>
            </a:r>
            <a:endParaRPr lang="de-DE" dirty="0"/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5B4EC5E9-8A7D-38E8-F179-0F05D15D0F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222441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DA81464C-EE74-1932-5A5A-741439BAFCA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0032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5051679-7953-F072-EFDE-41D172834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BCAA48F3-87BA-4CA7-8A30-39A5AB77B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666875"/>
            <a:ext cx="6463180" cy="328249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4ACB2B-04CF-E5EC-A192-D036EDC03B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C05FF47A-E43F-07C2-ABD8-264C87A04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7988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7CED68F-8E73-3D71-F03E-07AF87FB5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606462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7D71C3DC-C592-0AE1-4E8C-C650754F6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EE5967-FAB9-4D0C-779A-5138BA732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6435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DA81464C-EE74-1932-5A5A-741439BA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9329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5051679-7953-F072-EFDE-41D172834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FA0D678D-3C0C-CB11-02C7-15D44C4FD1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BCAA48F3-87BA-4CA7-8A30-39A5AB77B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666875"/>
            <a:ext cx="6463180" cy="328249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229710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C528EE5-C27E-5735-9698-EE8A6B44E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9329" y="1970087"/>
            <a:ext cx="4048380" cy="365485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F8BCB5-8C36-63AE-23FB-34229F1B9D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756468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  <a:br>
              <a:rPr lang="de-DE"/>
            </a:br>
            <a:r>
              <a:rPr lang="de-DE" err="1"/>
              <a:t>two</a:t>
            </a:r>
            <a:r>
              <a:rPr lang="de-DE"/>
              <a:t>-line </a:t>
            </a:r>
            <a:r>
              <a:rPr lang="de-DE" err="1"/>
              <a:t>headline</a:t>
            </a:r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7A493CB-B22B-7BBE-8AF5-A8360A269D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A919F81-AF34-FB45-5302-4C1BF4A534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970087"/>
            <a:ext cx="6463180" cy="3182484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608653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in the middle of th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F00BEB-3245-0FC0-E2AF-93C7DB107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71810" y="1533288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DBAB41-9272-A438-25C3-22ECB4906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1D1225C0-CA5E-2101-DA09-5E555AAE1A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019880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 two columns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727F434-83F7-CB0C-54AB-578135E1E0F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1180" y="3536576"/>
            <a:ext cx="5181599" cy="199375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316FA0E-26DF-9BCF-850B-09F8E97E0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369A10F1-FE81-9312-64BD-4D429B51A99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982408" y="3536576"/>
            <a:ext cx="5181599" cy="199375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6" name="Textplatzhalter 21">
            <a:extLst>
              <a:ext uri="{FF2B5EF4-FFF2-40B4-BE49-F238E27FC236}">
                <a16:creationId xmlns:a16="http://schemas.microsoft.com/office/drawing/2014/main" id="{40BD1228-EFB4-E520-820B-0E91D1D6A4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/>
              <a:t>Time-</a:t>
            </a:r>
            <a:r>
              <a:rPr lang="de-DE" err="1"/>
              <a:t>safing</a:t>
            </a:r>
            <a:r>
              <a:rPr lang="de-DE"/>
              <a:t> tool-</a:t>
            </a:r>
            <a:r>
              <a:rPr lang="de-DE" err="1"/>
              <a:t>free</a:t>
            </a:r>
            <a:r>
              <a:rPr lang="de-DE"/>
              <a:t> </a:t>
            </a:r>
            <a:r>
              <a:rPr lang="de-DE" err="1"/>
              <a:t>installation</a:t>
            </a:r>
            <a:r>
              <a:rPr lang="de-DE"/>
              <a:t> and </a:t>
            </a:r>
            <a:r>
              <a:rPr lang="de-DE" err="1"/>
              <a:t>commissioning</a:t>
            </a:r>
            <a:endParaRPr lang="de-DE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EB0FCFE3-F3F4-69FB-4D10-ADEA57F47C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4435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/>
              <a:t>Air-</a:t>
            </a:r>
            <a:r>
              <a:rPr lang="de-DE" err="1"/>
              <a:t>tight</a:t>
            </a:r>
            <a:r>
              <a:rPr lang="de-DE"/>
              <a:t>-fit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813E4FCE-4BDC-D2D5-A433-6B74786A44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706D1983-3A71-F9C4-6948-C5725375EB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2579914"/>
            <a:ext cx="5324201" cy="84908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BEAF864E-F747-7834-0E7A-86B097BD5A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0635" y="2579914"/>
            <a:ext cx="5324201" cy="84908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727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FBDD219-BCBD-A2C6-127B-B9493D410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Flow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63B8630-38E7-D0D5-13C9-2B4EA6092157}"/>
              </a:ext>
            </a:extLst>
          </p:cNvPr>
          <p:cNvSpPr/>
          <p:nvPr userDrawn="1"/>
        </p:nvSpPr>
        <p:spPr bwMode="auto">
          <a:xfrm>
            <a:off x="8782575" y="1562192"/>
            <a:ext cx="3126789" cy="817839"/>
          </a:xfrm>
          <a:prstGeom prst="homePlate">
            <a:avLst>
              <a:gd name="adj" fmla="val 25034"/>
            </a:avLst>
          </a:prstGeom>
          <a:solidFill>
            <a:srgbClr val="D8DFDD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kern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50245F16-FA7F-8A6D-86FD-83E94ED36112}"/>
              </a:ext>
            </a:extLst>
          </p:cNvPr>
          <p:cNvSpPr/>
          <p:nvPr userDrawn="1"/>
        </p:nvSpPr>
        <p:spPr bwMode="auto">
          <a:xfrm>
            <a:off x="5997132" y="1562187"/>
            <a:ext cx="3119051" cy="817839"/>
          </a:xfrm>
          <a:prstGeom prst="homePlate">
            <a:avLst>
              <a:gd name="adj" fmla="val 25034"/>
            </a:avLst>
          </a:prstGeom>
          <a:solidFill>
            <a:srgbClr val="9BACAC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kern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D4BFDCA2-BB6C-AC8B-A2CC-EBE52092CB75}"/>
              </a:ext>
            </a:extLst>
          </p:cNvPr>
          <p:cNvSpPr/>
          <p:nvPr userDrawn="1"/>
        </p:nvSpPr>
        <p:spPr bwMode="auto">
          <a:xfrm>
            <a:off x="3217228" y="1562192"/>
            <a:ext cx="3095649" cy="817839"/>
          </a:xfrm>
          <a:prstGeom prst="homePlate">
            <a:avLst>
              <a:gd name="adj" fmla="val 25034"/>
            </a:avLst>
          </a:prstGeom>
          <a:solidFill>
            <a:srgbClr val="4A6F7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044FE90A-08FF-2536-EE5E-5C0257ACA1E8}"/>
              </a:ext>
            </a:extLst>
          </p:cNvPr>
          <p:cNvSpPr/>
          <p:nvPr userDrawn="1"/>
        </p:nvSpPr>
        <p:spPr bwMode="auto">
          <a:xfrm>
            <a:off x="581593" y="1562190"/>
            <a:ext cx="2945843" cy="817839"/>
          </a:xfrm>
          <a:prstGeom prst="homePlate">
            <a:avLst>
              <a:gd name="adj" fmla="val 25034"/>
            </a:avLst>
          </a:prstGeom>
          <a:solidFill>
            <a:srgbClr val="003E40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8" name="Tabellenplatzhalter 8">
            <a:extLst>
              <a:ext uri="{FF2B5EF4-FFF2-40B4-BE49-F238E27FC236}">
                <a16:creationId xmlns:a16="http://schemas.microsoft.com/office/drawing/2014/main" id="{F2CBA794-B02D-7E4F-AB2A-C655DF5E1A07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0"/>
            <a:ext cx="10910526" cy="431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22348711-055E-62B0-7220-7571B9D33D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19632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B81EC1-175B-7B19-6E68-4896CBC9C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23529" y="1662547"/>
            <a:ext cx="4734180" cy="370283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78854B9-7D07-0D04-5DA7-03D491712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3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Tabellenplatzhalter 8">
            <a:extLst>
              <a:ext uri="{FF2B5EF4-FFF2-40B4-BE49-F238E27FC236}">
                <a16:creationId xmlns:a16="http://schemas.microsoft.com/office/drawing/2014/main" id="{46659B08-C637-3967-74F8-85311CE35EE4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04838" y="1662545"/>
            <a:ext cx="5491162" cy="31246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0E060A2-C454-F959-4894-F0366970F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9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98901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C8B18A3-8ED0-EF21-8C83-1B9908E5FC74}"/>
              </a:ext>
            </a:extLst>
          </p:cNvPr>
          <p:cNvSpPr/>
          <p:nvPr userDrawn="1"/>
        </p:nvSpPr>
        <p:spPr bwMode="auto">
          <a:xfrm>
            <a:off x="605117" y="1739647"/>
            <a:ext cx="3240000" cy="43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5FC6C5E-F8A8-3627-4F1F-F68534684287}"/>
              </a:ext>
            </a:extLst>
          </p:cNvPr>
          <p:cNvSpPr/>
          <p:nvPr userDrawn="1"/>
        </p:nvSpPr>
        <p:spPr bwMode="auto">
          <a:xfrm>
            <a:off x="8202705" y="1739647"/>
            <a:ext cx="3240000" cy="43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934AF3D-BF3C-DFD7-E38E-75F4479C8A9C}"/>
              </a:ext>
            </a:extLst>
          </p:cNvPr>
          <p:cNvSpPr/>
          <p:nvPr userDrawn="1"/>
        </p:nvSpPr>
        <p:spPr bwMode="auto">
          <a:xfrm>
            <a:off x="4424081" y="1739647"/>
            <a:ext cx="3240000" cy="43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2680DBE-25D0-9F63-BE00-16B0333E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 err="1"/>
              <a:t>Structure</a:t>
            </a:r>
            <a:endParaRPr lang="de-DE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21464C8-C989-B965-C5B5-4DBB49450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650" y="1931988"/>
            <a:ext cx="2901950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Topic 1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C2E9CFA-0F63-DFB6-7A56-C63C63F6F9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463833"/>
            <a:ext cx="2901950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?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8C06180C-BDB0-6801-ABC1-75592C6D51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81201" y="1931988"/>
            <a:ext cx="2901950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Topic 2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7C47D050-BE57-3984-022A-92448C0C71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1201" y="2463833"/>
            <a:ext cx="2901950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913B5EC-B1CB-CC1F-6332-E856191671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758" y="1931988"/>
            <a:ext cx="2901950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Topic 3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BF69BEC-2A98-485C-D99F-C8187D644C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758" y="2463833"/>
            <a:ext cx="2901950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endParaRPr lang="de-DE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52DD415D-CA19-CC0C-46A9-2F4F871C2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54507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9329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Topic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</a:t>
            </a:r>
          </a:p>
          <a:p>
            <a:pPr lvl="0"/>
            <a:r>
              <a:rPr lang="de-DE" err="1"/>
              <a:t>two</a:t>
            </a:r>
            <a:r>
              <a:rPr lang="de-DE"/>
              <a:t>-line </a:t>
            </a:r>
            <a:r>
              <a:rPr lang="de-DE" err="1"/>
              <a:t>headline</a:t>
            </a:r>
            <a:endParaRPr lang="de-DE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</a:t>
            </a:r>
          </a:p>
          <a:p>
            <a:pPr lvl="0"/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endParaRPr lang="de-DE"/>
          </a:p>
          <a:p>
            <a:pPr lvl="0"/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endParaRPr lang="de-DE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85DE81FB-CD3B-8D80-A44F-02ECA8753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26493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3A3032C-5D9E-042A-0872-BF2871D17664}"/>
              </a:ext>
            </a:extLst>
          </p:cNvPr>
          <p:cNvSpPr/>
          <p:nvPr userDrawn="1"/>
        </p:nvSpPr>
        <p:spPr bwMode="auto">
          <a:xfrm>
            <a:off x="0" y="0"/>
            <a:ext cx="12240000" cy="608873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F8C1438-2757-30A1-B2A0-C5A809896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60504"/>
            <a:ext cx="12192000" cy="8583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„Here </a:t>
            </a:r>
            <a:r>
              <a:rPr lang="de-DE" err="1"/>
              <a:t>is</a:t>
            </a:r>
            <a:r>
              <a:rPr lang="de-DE"/>
              <a:t> a </a:t>
            </a:r>
            <a:r>
              <a:rPr lang="de-DE" err="1"/>
              <a:t>brand</a:t>
            </a:r>
            <a:r>
              <a:rPr lang="de-DE"/>
              <a:t> </a:t>
            </a:r>
            <a:r>
              <a:rPr lang="de-DE" err="1"/>
              <a:t>statement</a:t>
            </a:r>
            <a:r>
              <a:rPr lang="de-DE"/>
              <a:t>.“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1A02BCB1-9052-7A86-E4B1-E687BB2FAF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91D3AB6-A772-45E4-1E02-9CFE7029A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685" y="-195183"/>
            <a:ext cx="1049191" cy="122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1251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F8C1438-2757-30A1-B2A0-C5A809896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60505"/>
            <a:ext cx="12192000" cy="4687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„Main Statement“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1A02BCB1-9052-7A86-E4B1-E687BB2FAF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1EF310D-2DF1-3A3C-19D3-641BBF9A8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chemeClr val="accent5"/>
                </a:solidFill>
              </a:defRPr>
            </a:lvl1pPr>
          </a:lstStyle>
          <a:p>
            <a:r>
              <a:rPr lang="de-DE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091990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rand statement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B52B77A-E208-D34E-7BE5-A6A3AB392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68B8663-95E7-9745-C21D-98FE26D7751E}"/>
              </a:ext>
            </a:extLst>
          </p:cNvPr>
          <p:cNvSpPr/>
          <p:nvPr userDrawn="1"/>
        </p:nvSpPr>
        <p:spPr bwMode="auto">
          <a:xfrm>
            <a:off x="8059011" y="1667622"/>
            <a:ext cx="3594189" cy="359418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612E3DC-DAE3-FFF1-7935-14ECB49A0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8236" y="1997072"/>
            <a:ext cx="2936875" cy="2938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„</a:t>
            </a:r>
            <a:r>
              <a:rPr lang="de-DE" err="1"/>
              <a:t>brand</a:t>
            </a:r>
            <a:r>
              <a:rPr lang="de-DE"/>
              <a:t> </a:t>
            </a:r>
            <a:r>
              <a:rPr lang="de-DE" err="1"/>
              <a:t>statement</a:t>
            </a:r>
            <a:r>
              <a:rPr lang="de-DE"/>
              <a:t>“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FA49E1-BDB6-FA7E-4269-D711F932D8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7719623-89EA-44A4-F550-19AE94256F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783" y="1658083"/>
            <a:ext cx="6465346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mos</a:t>
            </a:r>
            <a:r>
              <a:rPr lang="de-DE"/>
              <a:t> </a:t>
            </a:r>
            <a:r>
              <a:rPr lang="de-DE" err="1"/>
              <a:t>exerum</a:t>
            </a:r>
            <a:r>
              <a:rPr lang="de-DE"/>
              <a:t> </a:t>
            </a:r>
            <a:r>
              <a:rPr lang="de-DE" err="1"/>
              <a:t>arum</a:t>
            </a:r>
            <a:br>
              <a:rPr lang="de-DE"/>
            </a:br>
            <a:r>
              <a:rPr lang="de-DE" err="1"/>
              <a:t>ma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mos</a:t>
            </a:r>
            <a:r>
              <a:rPr lang="de-DE"/>
              <a:t> </a:t>
            </a:r>
            <a:r>
              <a:rPr lang="de-DE" err="1"/>
              <a:t>exerum</a:t>
            </a:r>
            <a:r>
              <a:rPr lang="de-DE"/>
              <a:t> </a:t>
            </a:r>
            <a:r>
              <a:rPr lang="de-DE" err="1"/>
              <a:t>arum</a:t>
            </a:r>
            <a:br>
              <a:rPr lang="de-DE"/>
            </a:br>
            <a:r>
              <a:rPr lang="de-DE" err="1"/>
              <a:t>agantus</a:t>
            </a:r>
            <a:r>
              <a:rPr lang="de-DE"/>
              <a:t> </a:t>
            </a:r>
            <a:r>
              <a:rPr lang="de-DE" err="1"/>
              <a:t>exerum</a:t>
            </a:r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3F8B7FD-CF57-D78B-4F02-246F2E3A81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616" y="2619375"/>
            <a:ext cx="6463180" cy="1509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56340115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rand statement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EF37E0-B43D-0F38-818B-BEA311FBB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7139BDE-4573-82EE-8A20-4D3790AB6CE6}"/>
              </a:ext>
            </a:extLst>
          </p:cNvPr>
          <p:cNvSpPr/>
          <p:nvPr userDrawn="1"/>
        </p:nvSpPr>
        <p:spPr bwMode="auto">
          <a:xfrm>
            <a:off x="593889" y="1667622"/>
            <a:ext cx="3594189" cy="359418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ACA6F2D-7901-B853-1D4D-85122CE1E6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2545" y="1997072"/>
            <a:ext cx="2936875" cy="2938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„</a:t>
            </a:r>
            <a:r>
              <a:rPr lang="de-DE" err="1"/>
              <a:t>brand</a:t>
            </a:r>
            <a:r>
              <a:rPr lang="de-DE"/>
              <a:t> </a:t>
            </a:r>
            <a:r>
              <a:rPr lang="de-DE" err="1"/>
              <a:t>statement</a:t>
            </a:r>
            <a:r>
              <a:rPr lang="de-DE"/>
              <a:t>“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2517E07-2FA1-32FA-41B0-BF7204FBA2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88360211-E306-8D8D-F4DD-A3F3DA0C20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1642" y="1666875"/>
            <a:ext cx="6465346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mos</a:t>
            </a:r>
            <a:r>
              <a:rPr lang="de-DE"/>
              <a:t> </a:t>
            </a:r>
            <a:r>
              <a:rPr lang="de-DE" err="1"/>
              <a:t>exerum</a:t>
            </a:r>
            <a:r>
              <a:rPr lang="de-DE"/>
              <a:t> </a:t>
            </a:r>
            <a:r>
              <a:rPr lang="de-DE" err="1"/>
              <a:t>arum</a:t>
            </a:r>
            <a:br>
              <a:rPr lang="de-DE"/>
            </a:br>
            <a:r>
              <a:rPr lang="de-DE" err="1"/>
              <a:t>ma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mos</a:t>
            </a:r>
            <a:r>
              <a:rPr lang="de-DE"/>
              <a:t> </a:t>
            </a:r>
            <a:r>
              <a:rPr lang="de-DE" err="1"/>
              <a:t>exerum</a:t>
            </a:r>
            <a:r>
              <a:rPr lang="de-DE"/>
              <a:t> </a:t>
            </a:r>
            <a:r>
              <a:rPr lang="de-DE" err="1"/>
              <a:t>arum</a:t>
            </a:r>
            <a:br>
              <a:rPr lang="de-DE"/>
            </a:br>
            <a:r>
              <a:rPr lang="de-DE" err="1"/>
              <a:t>agantus</a:t>
            </a:r>
            <a:r>
              <a:rPr lang="de-DE"/>
              <a:t> </a:t>
            </a:r>
            <a:r>
              <a:rPr lang="de-DE" err="1"/>
              <a:t>exerum</a:t>
            </a:r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8C78523-295A-E21F-53C7-FD5261C86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9475" y="2619375"/>
            <a:ext cx="6463180" cy="1509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2058889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ident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5">
            <a:extLst>
              <a:ext uri="{FF2B5EF4-FFF2-40B4-BE49-F238E27FC236}">
                <a16:creationId xmlns:a16="http://schemas.microsoft.com/office/drawing/2014/main" id="{E303008D-BA26-0F67-CCBA-159C4A0D44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BCBA9C7-8054-F2F7-F322-CF97F35DE7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Brand Identity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DC952FD-7390-74E3-D879-972B5101A0CE}"/>
              </a:ext>
            </a:extLst>
          </p:cNvPr>
          <p:cNvSpPr/>
          <p:nvPr userDrawn="1"/>
        </p:nvSpPr>
        <p:spPr bwMode="auto">
          <a:xfrm>
            <a:off x="593890" y="1667622"/>
            <a:ext cx="2316364" cy="2200993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96D5F64-E654-BAEE-6DAB-2DB7AF51B602}"/>
              </a:ext>
            </a:extLst>
          </p:cNvPr>
          <p:cNvSpPr/>
          <p:nvPr userDrawn="1"/>
        </p:nvSpPr>
        <p:spPr bwMode="auto">
          <a:xfrm>
            <a:off x="4559221" y="1667622"/>
            <a:ext cx="2316364" cy="2200993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AB3E94-D141-421E-F218-27B0E8A008E0}"/>
              </a:ext>
            </a:extLst>
          </p:cNvPr>
          <p:cNvSpPr/>
          <p:nvPr userDrawn="1"/>
        </p:nvSpPr>
        <p:spPr bwMode="auto">
          <a:xfrm>
            <a:off x="7065029" y="2699238"/>
            <a:ext cx="830463" cy="1169377"/>
          </a:xfrm>
          <a:prstGeom prst="rect">
            <a:avLst/>
          </a:prstGeom>
          <a:solidFill>
            <a:srgbClr val="295659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>
              <a:solidFill>
                <a:srgbClr val="295659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8E92979-B38C-C31A-6804-213DED5B595A}"/>
              </a:ext>
            </a:extLst>
          </p:cNvPr>
          <p:cNvSpPr/>
          <p:nvPr userDrawn="1"/>
        </p:nvSpPr>
        <p:spPr bwMode="auto">
          <a:xfrm>
            <a:off x="7895492" y="2699238"/>
            <a:ext cx="830463" cy="1169377"/>
          </a:xfrm>
          <a:prstGeom prst="rect">
            <a:avLst/>
          </a:prstGeom>
          <a:solidFill>
            <a:srgbClr val="466B6E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AB86DDF-EC8B-91BE-53B6-FB344D77FC4E}"/>
              </a:ext>
            </a:extLst>
          </p:cNvPr>
          <p:cNvSpPr/>
          <p:nvPr userDrawn="1"/>
        </p:nvSpPr>
        <p:spPr bwMode="auto">
          <a:xfrm>
            <a:off x="8725955" y="2699238"/>
            <a:ext cx="830463" cy="1169377"/>
          </a:xfrm>
          <a:prstGeom prst="rect">
            <a:avLst/>
          </a:prstGeom>
          <a:solidFill>
            <a:srgbClr val="678487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>
              <a:solidFill>
                <a:srgbClr val="678487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10410B0-3B11-423F-6626-9CBBC01B631D}"/>
              </a:ext>
            </a:extLst>
          </p:cNvPr>
          <p:cNvSpPr/>
          <p:nvPr userDrawn="1"/>
        </p:nvSpPr>
        <p:spPr bwMode="auto">
          <a:xfrm>
            <a:off x="9556418" y="2699238"/>
            <a:ext cx="830463" cy="1169377"/>
          </a:xfrm>
          <a:prstGeom prst="rect">
            <a:avLst/>
          </a:prstGeom>
          <a:solidFill>
            <a:srgbClr val="9BACAC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9F1A073-ACED-2E32-91E9-8FAFCE0B542F}"/>
              </a:ext>
            </a:extLst>
          </p:cNvPr>
          <p:cNvSpPr/>
          <p:nvPr userDrawn="1"/>
        </p:nvSpPr>
        <p:spPr bwMode="auto">
          <a:xfrm>
            <a:off x="10386881" y="2699238"/>
            <a:ext cx="830463" cy="1169377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9A9C092A-FDCC-380B-0F4C-CA90570780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3725" y="4211388"/>
            <a:ext cx="2316163" cy="8620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216"/>
              </a:spcBef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CMYK 0/100/100/0</a:t>
            </a:r>
          </a:p>
          <a:p>
            <a:pPr lvl="0"/>
            <a:r>
              <a:rPr lang="de-DE"/>
              <a:t>RGB 226/0/26</a:t>
            </a:r>
          </a:p>
          <a:p>
            <a:pPr lvl="0"/>
            <a:r>
              <a:rPr lang="de-DE"/>
              <a:t>PANTONE 485 C</a:t>
            </a:r>
          </a:p>
          <a:p>
            <a:pPr lvl="0"/>
            <a:r>
              <a:rPr lang="de-DE"/>
              <a:t>HEX #e2001a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A47A80CC-2386-33ED-8126-593896F99E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725" y="4000495"/>
            <a:ext cx="2316163" cy="210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>
                <a:solidFill>
                  <a:srgbClr val="295659"/>
                </a:solidFill>
              </a:defRPr>
            </a:lvl1pPr>
          </a:lstStyle>
          <a:p>
            <a:pPr lvl="0"/>
            <a:r>
              <a:rPr lang="de-DE"/>
              <a:t>Brand Identity Color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BC908A99-C10C-A14D-8B45-7E7408256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9055" y="4211388"/>
            <a:ext cx="2316163" cy="8620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216"/>
              </a:spcBef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CMYK 90/30/40/60</a:t>
            </a:r>
          </a:p>
          <a:p>
            <a:pPr lvl="0"/>
            <a:r>
              <a:rPr lang="de-DE"/>
              <a:t>RGB 0/70/78</a:t>
            </a:r>
          </a:p>
          <a:p>
            <a:pPr lvl="0"/>
            <a:r>
              <a:rPr lang="de-DE"/>
              <a:t>PANTONE 547 C</a:t>
            </a:r>
          </a:p>
          <a:p>
            <a:pPr lvl="0"/>
            <a:r>
              <a:rPr lang="de-DE"/>
              <a:t>HEX #00464e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07A2C7EA-869A-2AC3-D04A-2D37251B4F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055" y="4000495"/>
            <a:ext cx="2316163" cy="210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>
                <a:solidFill>
                  <a:srgbClr val="295659"/>
                </a:solidFill>
              </a:defRPr>
            </a:lvl1pPr>
          </a:lstStyle>
          <a:p>
            <a:pPr lvl="0"/>
            <a:r>
              <a:rPr lang="de-DE"/>
              <a:t>Second Order Color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2A9B00F-912D-E11D-5ADB-98984AD645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64864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80%</a:t>
            </a:r>
          </a:p>
        </p:txBody>
      </p:sp>
      <p:sp>
        <p:nvSpPr>
          <p:cNvPr id="23" name="Textplatzhalter 12">
            <a:extLst>
              <a:ext uri="{FF2B5EF4-FFF2-40B4-BE49-F238E27FC236}">
                <a16:creationId xmlns:a16="http://schemas.microsoft.com/office/drawing/2014/main" id="{639BF1D4-3582-8DA6-5A50-8E092E94D5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00134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65%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A44AB5E5-2F08-FC86-1A13-C0C271ADA8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7819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50%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C2B7D3C3-B268-FFB1-0E8F-C892EC386A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53088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30%</a:t>
            </a:r>
          </a:p>
        </p:txBody>
      </p:sp>
      <p:sp>
        <p:nvSpPr>
          <p:cNvPr id="26" name="Textplatzhalter 12">
            <a:extLst>
              <a:ext uri="{FF2B5EF4-FFF2-40B4-BE49-F238E27FC236}">
                <a16:creationId xmlns:a16="http://schemas.microsoft.com/office/drawing/2014/main" id="{7C85CA55-5E58-0C8F-8B67-960CC18D73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70773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10%</a:t>
            </a:r>
          </a:p>
        </p:txBody>
      </p: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591D35A3-C5A1-C650-4DCE-80FCF8ACCC4C}"/>
              </a:ext>
            </a:extLst>
          </p:cNvPr>
          <p:cNvCxnSpPr/>
          <p:nvPr userDrawn="1"/>
        </p:nvCxnSpPr>
        <p:spPr>
          <a:xfrm>
            <a:off x="3709852" y="1480457"/>
            <a:ext cx="0" cy="4032069"/>
          </a:xfrm>
          <a:prstGeom prst="line">
            <a:avLst/>
          </a:prstGeom>
          <a:ln w="12700">
            <a:solidFill>
              <a:srgbClr val="466B6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30180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>
            <a:extLst>
              <a:ext uri="{FF2B5EF4-FFF2-40B4-BE49-F238E27FC236}">
                <a16:creationId xmlns:a16="http://schemas.microsoft.com/office/drawing/2014/main" id="{B1A974A7-1443-5D14-1510-F118019953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FFF2485-74DE-A68A-EF84-95DB4FDB0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B8E24E89-66E5-1F4B-46C8-E1C66753CD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7" y="1659618"/>
            <a:ext cx="8372475" cy="29178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900"/>
              </a:spcBef>
              <a:buSzPct val="150000"/>
              <a:buFont typeface="Wingdings" pitchFamily="2" charset="2"/>
              <a:buNone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041181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9EA0914-D0E5-7C36-3EFC-B2A3C1FF1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Design Elements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F112930-CD2E-6F5E-5D41-ABAF391C00C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5976271"/>
              </p:ext>
            </p:extLst>
          </p:nvPr>
        </p:nvGraphicFramePr>
        <p:xfrm>
          <a:off x="2555875" y="2187717"/>
          <a:ext cx="7080250" cy="23238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1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64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DE" sz="1000" b="1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</a:rPr>
                        <a:t>Standard forms </a:t>
                      </a:r>
                      <a:endParaRPr lang="en-GB" sz="1000" b="0" i="1" u="none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000" b="1" i="0" u="none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Diagrams</a:t>
                      </a:r>
                      <a:endParaRPr lang="en-GB" sz="1000" b="1" i="0" u="none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000" b="1" i="0" u="none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Miscellaneous</a:t>
                      </a:r>
                      <a:endParaRPr lang="en-GB" sz="1000" b="1" i="0" u="none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Standard text field</a:t>
                      </a:r>
                      <a:endParaRPr lang="en-GB" sz="800" b="0" i="0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Standard lines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Circle diagram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Project status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Enumeration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134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Additional lines</a:t>
                      </a: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Legend</a:t>
                      </a:r>
                      <a:endParaRPr lang="en-GB" sz="800" i="0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Arrows</a:t>
                      </a: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76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69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i="1" u="non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uppieren 79">
            <a:extLst>
              <a:ext uri="{FF2B5EF4-FFF2-40B4-BE49-F238E27FC236}">
                <a16:creationId xmlns:a16="http://schemas.microsoft.com/office/drawing/2014/main" id="{8174E3D1-9E95-A9EE-6DB8-FA76A86953C9}"/>
              </a:ext>
            </a:extLst>
          </p:cNvPr>
          <p:cNvGrpSpPr/>
          <p:nvPr userDrawn="1"/>
        </p:nvGrpSpPr>
        <p:grpSpPr bwMode="gray">
          <a:xfrm>
            <a:off x="3175768" y="4076174"/>
            <a:ext cx="720081" cy="313078"/>
            <a:chOff x="683567" y="4581128"/>
            <a:chExt cx="720081" cy="313078"/>
          </a:xfrm>
        </p:grpSpPr>
        <p:pic>
          <p:nvPicPr>
            <p:cNvPr id="6" name="Picture 2" descr="\\NAS\INSCALE_aktuelle_Projekte\Burda Direkt Services\12-0309_Praesentationueberarb. (2Stk)_Siefert\neue Dateien\Material\vorgefertigete_formen.JPG">
              <a:extLst>
                <a:ext uri="{FF2B5EF4-FFF2-40B4-BE49-F238E27FC236}">
                  <a16:creationId xmlns:a16="http://schemas.microsoft.com/office/drawing/2014/main" id="{3FAF7116-0143-57CF-1687-D7F469AA8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83568" y="4581128"/>
              <a:ext cx="720080" cy="313078"/>
            </a:xfrm>
            <a:prstGeom prst="rect">
              <a:avLst/>
            </a:prstGeom>
            <a:noFill/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E2A9216-5DF6-8F33-9D9D-70AD1B935E04}"/>
                </a:ext>
              </a:extLst>
            </p:cNvPr>
            <p:cNvSpPr/>
            <p:nvPr/>
          </p:nvSpPr>
          <p:spPr bwMode="gray">
            <a:xfrm>
              <a:off x="683567" y="4581128"/>
              <a:ext cx="111199" cy="10517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ieren 36">
            <a:extLst>
              <a:ext uri="{FF2B5EF4-FFF2-40B4-BE49-F238E27FC236}">
                <a16:creationId xmlns:a16="http://schemas.microsoft.com/office/drawing/2014/main" id="{5EC90E3D-4AFE-0E74-5DEA-E3301567FDAE}"/>
              </a:ext>
            </a:extLst>
          </p:cNvPr>
          <p:cNvGrpSpPr/>
          <p:nvPr userDrawn="1"/>
        </p:nvGrpSpPr>
        <p:grpSpPr bwMode="gray">
          <a:xfrm>
            <a:off x="4557435" y="4076174"/>
            <a:ext cx="720080" cy="313078"/>
            <a:chOff x="1331641" y="3849203"/>
            <a:chExt cx="720080" cy="313078"/>
          </a:xfrm>
        </p:grpSpPr>
        <p:pic>
          <p:nvPicPr>
            <p:cNvPr id="9" name="Picture 2" descr="\\NAS\INSCALE_aktuelle_Projekte\Burda Direkt Services\12-0309_Praesentationueberarb. (2Stk)_Siefert\neue Dateien\Material\vorgefertigete_formen.JPG">
              <a:extLst>
                <a:ext uri="{FF2B5EF4-FFF2-40B4-BE49-F238E27FC236}">
                  <a16:creationId xmlns:a16="http://schemas.microsoft.com/office/drawing/2014/main" id="{F6DB88D3-7CB3-E682-5D4B-A7C167FB3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331641" y="3849203"/>
              <a:ext cx="720080" cy="313078"/>
            </a:xfrm>
            <a:prstGeom prst="rect">
              <a:avLst/>
            </a:prstGeom>
            <a:noFill/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83124FA-6F38-1787-23B2-D6747DABDCA1}"/>
                </a:ext>
              </a:extLst>
            </p:cNvPr>
            <p:cNvSpPr/>
            <p:nvPr/>
          </p:nvSpPr>
          <p:spPr bwMode="gray">
            <a:xfrm>
              <a:off x="1442839" y="3849203"/>
              <a:ext cx="209749" cy="2108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E359539-A08C-DF84-9AB3-F901590F97DF}"/>
                </a:ext>
              </a:extLst>
            </p:cNvPr>
            <p:cNvSpPr/>
            <p:nvPr/>
          </p:nvSpPr>
          <p:spPr bwMode="gray">
            <a:xfrm>
              <a:off x="1331641" y="4060030"/>
              <a:ext cx="630509" cy="102251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</p:grp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E51C06F5-BAB9-C01A-E27B-35C831B8A6FC}"/>
              </a:ext>
            </a:extLst>
          </p:cNvPr>
          <p:cNvCxnSpPr/>
          <p:nvPr userDrawn="1"/>
        </p:nvCxnSpPr>
        <p:spPr bwMode="gray">
          <a:xfrm>
            <a:off x="4208732" y="2828405"/>
            <a:ext cx="948591" cy="0"/>
          </a:xfrm>
          <a:prstGeom prst="line">
            <a:avLst/>
          </a:prstGeom>
          <a:ln w="12700">
            <a:solidFill>
              <a:srgbClr val="003E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311B800-9141-7A86-B966-4FFAD671FBA4}"/>
              </a:ext>
            </a:extLst>
          </p:cNvPr>
          <p:cNvCxnSpPr/>
          <p:nvPr userDrawn="1"/>
        </p:nvCxnSpPr>
        <p:spPr bwMode="gray">
          <a:xfrm>
            <a:off x="4208731" y="3055442"/>
            <a:ext cx="941070" cy="0"/>
          </a:xfrm>
          <a:prstGeom prst="straightConnector1">
            <a:avLst/>
          </a:prstGeom>
          <a:noFill/>
          <a:ln w="12700">
            <a:solidFill>
              <a:srgbClr val="003E40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14" name="Picture 2" descr="\\NAS\Mitarbeiter\Omar_Wels\_INSCALE\powerpoint2010\icons_01.PNG">
            <a:extLst>
              <a:ext uri="{FF2B5EF4-FFF2-40B4-BE49-F238E27FC236}">
                <a16:creationId xmlns:a16="http://schemas.microsoft.com/office/drawing/2014/main" id="{B68A1B3D-803A-1BBD-BDAA-241112B77F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896366" y="4098913"/>
            <a:ext cx="287167" cy="29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NAS\Mitarbeiter\Omar_Wels\_INSCALE\powerpoint2010\texticon.jpg">
            <a:extLst>
              <a:ext uri="{FF2B5EF4-FFF2-40B4-BE49-F238E27FC236}">
                <a16:creationId xmlns:a16="http://schemas.microsoft.com/office/drawing/2014/main" id="{D6058E20-9DF4-17D9-F245-C2C65E691D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54779" y="4129302"/>
            <a:ext cx="253533" cy="21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5779F40-2574-CAE5-939A-94683DABCDE8}"/>
              </a:ext>
            </a:extLst>
          </p:cNvPr>
          <p:cNvCxnSpPr/>
          <p:nvPr userDrawn="1"/>
        </p:nvCxnSpPr>
        <p:spPr bwMode="gray">
          <a:xfrm>
            <a:off x="4208731" y="3570488"/>
            <a:ext cx="941070" cy="0"/>
          </a:xfrm>
          <a:prstGeom prst="straightConnector1">
            <a:avLst/>
          </a:prstGeom>
          <a:noFill/>
          <a:ln w="28575">
            <a:solidFill>
              <a:srgbClr val="003E40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7" name="Legend2">
            <a:extLst>
              <a:ext uri="{FF2B5EF4-FFF2-40B4-BE49-F238E27FC236}">
                <a16:creationId xmlns:a16="http://schemas.microsoft.com/office/drawing/2014/main" id="{582594F9-FFC9-B904-876C-DCBB9FD9DC5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9950" y="361052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/>
              <a:t>Legend</a:t>
            </a:r>
          </a:p>
        </p:txBody>
      </p:sp>
      <p:sp>
        <p:nvSpPr>
          <p:cNvPr id="18" name="Legend3">
            <a:extLst>
              <a:ext uri="{FF2B5EF4-FFF2-40B4-BE49-F238E27FC236}">
                <a16:creationId xmlns:a16="http://schemas.microsoft.com/office/drawing/2014/main" id="{25E0EA30-1191-1015-C442-C8F396F2736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5187" y="388357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/>
              <a:t>Legend</a:t>
            </a:r>
          </a:p>
        </p:txBody>
      </p:sp>
      <p:sp>
        <p:nvSpPr>
          <p:cNvPr id="19" name="Rectangle 68">
            <a:extLst>
              <a:ext uri="{FF2B5EF4-FFF2-40B4-BE49-F238E27FC236}">
                <a16:creationId xmlns:a16="http://schemas.microsoft.com/office/drawing/2014/main" id="{FF2F89B4-9C21-E068-31EC-E7C64181CFF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3737" y="3650215"/>
            <a:ext cx="131763" cy="131763"/>
          </a:xfrm>
          <a:prstGeom prst="rect">
            <a:avLst/>
          </a:prstGeom>
          <a:solidFill>
            <a:srgbClr val="003E40"/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Rectangle 69">
            <a:extLst>
              <a:ext uri="{FF2B5EF4-FFF2-40B4-BE49-F238E27FC236}">
                <a16:creationId xmlns:a16="http://schemas.microsoft.com/office/drawing/2014/main" id="{B3E9D3AC-0B89-BE02-FEC8-954C1453B9B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0562" y="3923265"/>
            <a:ext cx="131763" cy="131763"/>
          </a:xfrm>
          <a:prstGeom prst="rect">
            <a:avLst/>
          </a:prstGeom>
          <a:solidFill>
            <a:srgbClr val="6E8284"/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Legend3">
            <a:extLst>
              <a:ext uri="{FF2B5EF4-FFF2-40B4-BE49-F238E27FC236}">
                <a16:creationId xmlns:a16="http://schemas.microsoft.com/office/drawing/2014/main" id="{BE387B50-B3D6-D07D-549F-6C9CDC0C3BB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5187" y="415662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/>
              <a:t>Legend</a:t>
            </a:r>
          </a:p>
        </p:txBody>
      </p:sp>
      <p:sp>
        <p:nvSpPr>
          <p:cNvPr id="22" name="Rectangle 71">
            <a:extLst>
              <a:ext uri="{FF2B5EF4-FFF2-40B4-BE49-F238E27FC236}">
                <a16:creationId xmlns:a16="http://schemas.microsoft.com/office/drawing/2014/main" id="{C59582F9-180D-0F2C-E7AB-B0187728699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0562" y="4196315"/>
            <a:ext cx="131763" cy="131763"/>
          </a:xfrm>
          <a:prstGeom prst="rect">
            <a:avLst/>
          </a:prstGeom>
          <a:solidFill>
            <a:srgbClr val="9BACAC"/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8C9E6B3E-66C0-F13D-A638-1C4A1D086C46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6878899" y="2866490"/>
            <a:ext cx="249237" cy="249238"/>
            <a:chOff x="221" y="1920"/>
            <a:chExt cx="157" cy="157"/>
          </a:xfrm>
        </p:grpSpPr>
        <p:sp>
          <p:nvSpPr>
            <p:cNvPr id="24" name="Oval 13">
              <a:extLst>
                <a:ext uri="{FF2B5EF4-FFF2-40B4-BE49-F238E27FC236}">
                  <a16:creationId xmlns:a16="http://schemas.microsoft.com/office/drawing/2014/main" id="{72606A0E-2BFB-3FCC-7C40-8A793860AC8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221" y="1920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  <p:sp>
          <p:nvSpPr>
            <p:cNvPr id="25" name="Arc 14">
              <a:extLst>
                <a:ext uri="{FF2B5EF4-FFF2-40B4-BE49-F238E27FC236}">
                  <a16:creationId xmlns:a16="http://schemas.microsoft.com/office/drawing/2014/main" id="{58051778-52D9-9F6A-DAD3-876492216445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 bwMode="gray">
            <a:xfrm>
              <a:off x="300" y="1920"/>
              <a:ext cx="78" cy="79"/>
            </a:xfrm>
            <a:custGeom>
              <a:avLst/>
              <a:gdLst>
                <a:gd name="T0" fmla="*/ 0 w 21600"/>
                <a:gd name="T1" fmla="*/ 0 h 21600"/>
                <a:gd name="T2" fmla="*/ 78 w 21600"/>
                <a:gd name="T3" fmla="*/ 79 h 21600"/>
                <a:gd name="T4" fmla="*/ 0 w 21600"/>
                <a:gd name="T5" fmla="*/ 7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3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" name="Group 15">
            <a:extLst>
              <a:ext uri="{FF2B5EF4-FFF2-40B4-BE49-F238E27FC236}">
                <a16:creationId xmlns:a16="http://schemas.microsoft.com/office/drawing/2014/main" id="{501F2C36-21B4-7B06-C382-0C24C3736F18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7214968" y="2866491"/>
            <a:ext cx="249237" cy="250825"/>
            <a:chOff x="221" y="2140"/>
            <a:chExt cx="157" cy="158"/>
          </a:xfrm>
        </p:grpSpPr>
        <p:sp>
          <p:nvSpPr>
            <p:cNvPr id="27" name="Oval 16">
              <a:extLst>
                <a:ext uri="{FF2B5EF4-FFF2-40B4-BE49-F238E27FC236}">
                  <a16:creationId xmlns:a16="http://schemas.microsoft.com/office/drawing/2014/main" id="{95281C61-868C-5974-D399-8FC661817200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221" y="2140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  <p:sp>
          <p:nvSpPr>
            <p:cNvPr id="28" name="Arc 17">
              <a:extLst>
                <a:ext uri="{FF2B5EF4-FFF2-40B4-BE49-F238E27FC236}">
                  <a16:creationId xmlns:a16="http://schemas.microsoft.com/office/drawing/2014/main" id="{E8E0C11A-F1DB-50F8-A0FB-C63EC96E0AAD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 bwMode="gray">
            <a:xfrm>
              <a:off x="300" y="2141"/>
              <a:ext cx="78" cy="157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157 h 43200"/>
                <a:gd name="T4" fmla="*/ 0 w 21600"/>
                <a:gd name="T5" fmla="*/ 79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9BA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9" name="AutoShape 28">
            <a:extLst>
              <a:ext uri="{FF2B5EF4-FFF2-40B4-BE49-F238E27FC236}">
                <a16:creationId xmlns:a16="http://schemas.microsoft.com/office/drawing/2014/main" id="{377AB181-4F49-32B6-551E-90FB8BCFF893}"/>
              </a:ext>
            </a:extLst>
          </p:cNvPr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 rot="5400000">
            <a:off x="8105672" y="3948008"/>
            <a:ext cx="747664" cy="120762"/>
          </a:xfrm>
          <a:prstGeom prst="triangle">
            <a:avLst>
              <a:gd name="adj" fmla="val 50000"/>
            </a:avLst>
          </a:prstGeom>
          <a:solidFill>
            <a:srgbClr val="6E8284"/>
          </a:solidFill>
          <a:ln>
            <a:noFill/>
          </a:ln>
        </p:spPr>
        <p:txBody>
          <a:bodyPr wrap="none" anchor="ctr"/>
          <a:lstStyle/>
          <a:p>
            <a:pPr algn="l"/>
            <a:endParaRPr lang="en-GB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A3803FC0-D7D4-ACB3-BCCB-DFA6515ADB5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8487053" y="272255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BD6D0FE9-08AC-6B56-25DB-422D127440B8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gray">
          <a:xfrm>
            <a:off x="8487053" y="300582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9EAAA26A-5D03-1A56-7693-539C360D29F2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8843585" y="2722555"/>
            <a:ext cx="216000" cy="216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Rectangle 37">
            <a:extLst>
              <a:ext uri="{FF2B5EF4-FFF2-40B4-BE49-F238E27FC236}">
                <a16:creationId xmlns:a16="http://schemas.microsoft.com/office/drawing/2014/main" id="{04CD8A4D-2411-ACB8-8867-06A3014FFDD0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gray">
          <a:xfrm>
            <a:off x="8843585" y="3005825"/>
            <a:ext cx="216000" cy="216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" name="Rectangle 38">
            <a:extLst>
              <a:ext uri="{FF2B5EF4-FFF2-40B4-BE49-F238E27FC236}">
                <a16:creationId xmlns:a16="http://schemas.microsoft.com/office/drawing/2014/main" id="{846F1B16-3844-6270-27F0-E9307CB4B51C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gray">
          <a:xfrm>
            <a:off x="9200116" y="272255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2400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35" name="Rectangle 39">
            <a:extLst>
              <a:ext uri="{FF2B5EF4-FFF2-40B4-BE49-F238E27FC236}">
                <a16:creationId xmlns:a16="http://schemas.microsoft.com/office/drawing/2014/main" id="{9F22E07F-F4F8-98C0-0EEA-A55FBB79C29A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gray">
          <a:xfrm>
            <a:off x="9200116" y="300582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72000" anchor="ctr"/>
          <a:lstStyle/>
          <a:p>
            <a:pPr algn="ctr"/>
            <a:r>
              <a:rPr lang="en-GB" sz="2400" b="1">
                <a:solidFill>
                  <a:schemeClr val="accent2"/>
                </a:solidFill>
              </a:rPr>
              <a:t>–</a:t>
            </a:r>
          </a:p>
        </p:txBody>
      </p:sp>
      <p:cxnSp>
        <p:nvCxnSpPr>
          <p:cNvPr id="36" name="AutoShape 43">
            <a:extLst>
              <a:ext uri="{FF2B5EF4-FFF2-40B4-BE49-F238E27FC236}">
                <a16:creationId xmlns:a16="http://schemas.microsoft.com/office/drawing/2014/main" id="{6E98FA55-0F02-387C-5B83-EA30A3A00399}"/>
              </a:ext>
            </a:extLst>
          </p:cNvPr>
          <p:cNvCxnSpPr>
            <a:cxnSpLocks noChangeShapeType="1"/>
          </p:cNvCxnSpPr>
          <p:nvPr userDrawn="1"/>
        </p:nvCxnSpPr>
        <p:spPr bwMode="gray">
          <a:xfrm>
            <a:off x="4208731" y="3698483"/>
            <a:ext cx="941070" cy="173849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003E4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1811702B-598B-825C-DBB4-8596AB51F7FC}"/>
              </a:ext>
            </a:extLst>
          </p:cNvPr>
          <p:cNvSpPr txBox="1"/>
          <p:nvPr userDrawn="1"/>
        </p:nvSpPr>
        <p:spPr bwMode="gray">
          <a:xfrm>
            <a:off x="2638980" y="2791317"/>
            <a:ext cx="8640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>
                <a:solidFill>
                  <a:srgbClr val="003E40"/>
                </a:solidFill>
              </a:rPr>
              <a:t>Text field</a:t>
            </a:r>
          </a:p>
        </p:txBody>
      </p:sp>
      <p:grpSp>
        <p:nvGrpSpPr>
          <p:cNvPr id="38" name="Group 18">
            <a:extLst>
              <a:ext uri="{FF2B5EF4-FFF2-40B4-BE49-F238E27FC236}">
                <a16:creationId xmlns:a16="http://schemas.microsoft.com/office/drawing/2014/main" id="{05DA60D0-33CB-A97E-79F9-AB348612030A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7551037" y="2866491"/>
            <a:ext cx="250825" cy="249237"/>
            <a:chOff x="221" y="2361"/>
            <a:chExt cx="158" cy="157"/>
          </a:xfrm>
        </p:grpSpPr>
        <p:sp>
          <p:nvSpPr>
            <p:cNvPr id="39" name="Oval 19">
              <a:extLst>
                <a:ext uri="{FF2B5EF4-FFF2-40B4-BE49-F238E27FC236}">
                  <a16:creationId xmlns:a16="http://schemas.microsoft.com/office/drawing/2014/main" id="{7B99B567-1106-A114-CD9B-9A648D43DB4F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221" y="2361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  <p:sp>
          <p:nvSpPr>
            <p:cNvPr id="40" name="Arc 20">
              <a:extLst>
                <a:ext uri="{FF2B5EF4-FFF2-40B4-BE49-F238E27FC236}">
                  <a16:creationId xmlns:a16="http://schemas.microsoft.com/office/drawing/2014/main" id="{83F56B13-2ED9-DFC4-4283-3616079ABA40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 bwMode="gray">
            <a:xfrm>
              <a:off x="222" y="2362"/>
              <a:ext cx="157" cy="156"/>
            </a:xfrm>
            <a:custGeom>
              <a:avLst/>
              <a:gdLst>
                <a:gd name="T0" fmla="*/ 79 w 43200"/>
                <a:gd name="T1" fmla="*/ 0 h 43200"/>
                <a:gd name="T2" fmla="*/ 0 w 43200"/>
                <a:gd name="T3" fmla="*/ 78 h 43200"/>
                <a:gd name="T4" fmla="*/ 79 w 43200"/>
                <a:gd name="T5" fmla="*/ 78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6E82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1" name="Group 21">
            <a:extLst>
              <a:ext uri="{FF2B5EF4-FFF2-40B4-BE49-F238E27FC236}">
                <a16:creationId xmlns:a16="http://schemas.microsoft.com/office/drawing/2014/main" id="{6FD5E20A-40C0-3454-BD3A-6BB51782845C}"/>
              </a:ext>
            </a:extLst>
          </p:cNvPr>
          <p:cNvGrpSpPr>
            <a:grpSpLocks noChangeAspect="1"/>
          </p:cNvGrpSpPr>
          <p:nvPr userDrawn="1">
            <p:custDataLst>
              <p:tags r:id="rId8"/>
            </p:custDataLst>
          </p:nvPr>
        </p:nvGrpSpPr>
        <p:grpSpPr bwMode="gray">
          <a:xfrm>
            <a:off x="7888693" y="2866490"/>
            <a:ext cx="249237" cy="249238"/>
            <a:chOff x="3131" y="2488"/>
            <a:chExt cx="160" cy="160"/>
          </a:xfrm>
          <a:solidFill>
            <a:srgbClr val="003E40"/>
          </a:solidFill>
        </p:grpSpPr>
        <p:sp>
          <p:nvSpPr>
            <p:cNvPr id="42" name="Oval 22">
              <a:extLst>
                <a:ext uri="{FF2B5EF4-FFF2-40B4-BE49-F238E27FC236}">
                  <a16:creationId xmlns:a16="http://schemas.microsoft.com/office/drawing/2014/main" id="{DEE60DEF-239E-2C83-A22F-035BD1453FF1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3131" y="2488"/>
              <a:ext cx="160" cy="16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  <p:sp>
          <p:nvSpPr>
            <p:cNvPr id="43" name="Oval 23">
              <a:extLst>
                <a:ext uri="{FF2B5EF4-FFF2-40B4-BE49-F238E27FC236}">
                  <a16:creationId xmlns:a16="http://schemas.microsoft.com/office/drawing/2014/main" id="{5B2CF9BD-86D0-3686-E8C8-E260E85E9D52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3131" y="2488"/>
              <a:ext cx="160" cy="1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</p:grpSp>
      <p:graphicFrame>
        <p:nvGraphicFramePr>
          <p:cNvPr id="44" name="Diagramm 43">
            <a:extLst>
              <a:ext uri="{FF2B5EF4-FFF2-40B4-BE49-F238E27FC236}">
                <a16:creationId xmlns:a16="http://schemas.microsoft.com/office/drawing/2014/main" id="{F7DCB933-5C24-2277-DACD-73184F55C31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56629702"/>
              </p:ext>
            </p:extLst>
          </p:nvPr>
        </p:nvGraphicFramePr>
        <p:xfrm>
          <a:off x="5391390" y="2695809"/>
          <a:ext cx="1422530" cy="121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45" name="Textplatzhalter 5">
            <a:extLst>
              <a:ext uri="{FF2B5EF4-FFF2-40B4-BE49-F238E27FC236}">
                <a16:creationId xmlns:a16="http://schemas.microsoft.com/office/drawing/2014/main" id="{D598E0F4-B8AF-2A23-355F-EFB0403D61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2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DA81464C-EE74-1932-5A5A-741439BA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9329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5051679-7953-F072-EFDE-41D172834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FA0D678D-3C0C-CB11-02C7-15D44C4FD1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BCAA48F3-87BA-4CA7-8A30-39A5AB77B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666875"/>
            <a:ext cx="6463180" cy="328249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1479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D5681C1-7ABF-E849-9CCC-335F04D3D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Flow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C5B85F6-D58F-AF94-F512-E9987B2ECF64}"/>
              </a:ext>
            </a:extLst>
          </p:cNvPr>
          <p:cNvSpPr/>
          <p:nvPr userDrawn="1"/>
        </p:nvSpPr>
        <p:spPr bwMode="auto">
          <a:xfrm>
            <a:off x="9336357" y="1552250"/>
            <a:ext cx="2573005" cy="817839"/>
          </a:xfrm>
          <a:prstGeom prst="homePlate">
            <a:avLst>
              <a:gd name="adj" fmla="val 25034"/>
            </a:avLst>
          </a:prstGeom>
          <a:solidFill>
            <a:srgbClr val="D8DFDD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ACCF120B-4E24-5F01-AB3F-9D5D949DE460}"/>
              </a:ext>
            </a:extLst>
          </p:cNvPr>
          <p:cNvSpPr/>
          <p:nvPr userDrawn="1"/>
        </p:nvSpPr>
        <p:spPr bwMode="auto">
          <a:xfrm>
            <a:off x="7103688" y="1552253"/>
            <a:ext cx="2568789" cy="817839"/>
          </a:xfrm>
          <a:prstGeom prst="homePlate">
            <a:avLst>
              <a:gd name="adj" fmla="val 25034"/>
            </a:avLst>
          </a:prstGeom>
          <a:solidFill>
            <a:srgbClr val="9BACAC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601FC1C0-ADAF-F743-311D-C3BE539AF85B}"/>
              </a:ext>
            </a:extLst>
          </p:cNvPr>
          <p:cNvSpPr/>
          <p:nvPr userDrawn="1"/>
        </p:nvSpPr>
        <p:spPr bwMode="auto">
          <a:xfrm>
            <a:off x="4869958" y="1552254"/>
            <a:ext cx="2565632" cy="817839"/>
          </a:xfrm>
          <a:prstGeom prst="homePlate">
            <a:avLst>
              <a:gd name="adj" fmla="val 25034"/>
            </a:avLst>
          </a:prstGeom>
          <a:solidFill>
            <a:srgbClr val="6E828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9AD9A2FD-AE70-DF16-E20C-19A37439E448}"/>
              </a:ext>
            </a:extLst>
          </p:cNvPr>
          <p:cNvSpPr/>
          <p:nvPr userDrawn="1"/>
        </p:nvSpPr>
        <p:spPr bwMode="auto">
          <a:xfrm>
            <a:off x="2661645" y="1552252"/>
            <a:ext cx="2541278" cy="817839"/>
          </a:xfrm>
          <a:prstGeom prst="homePlate">
            <a:avLst>
              <a:gd name="adj" fmla="val 25034"/>
            </a:avLst>
          </a:prstGeom>
          <a:solidFill>
            <a:srgbClr val="4A6F7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458C2F35-49AF-3E9C-88F2-E3E74D9EE2D5}"/>
              </a:ext>
            </a:extLst>
          </p:cNvPr>
          <p:cNvSpPr/>
          <p:nvPr userDrawn="1"/>
        </p:nvSpPr>
        <p:spPr bwMode="auto">
          <a:xfrm>
            <a:off x="581593" y="1552251"/>
            <a:ext cx="2387600" cy="817839"/>
          </a:xfrm>
          <a:prstGeom prst="homePlate">
            <a:avLst>
              <a:gd name="adj" fmla="val 25034"/>
            </a:avLst>
          </a:prstGeom>
          <a:solidFill>
            <a:srgbClr val="003E40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5132CF6C-58BD-3F7D-78C2-E4A4FA01EB1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0"/>
            <a:ext cx="10910526" cy="431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1D9D95F0-8ECD-3D1A-FF9E-1D655B7402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90477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nting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0E92396-588E-634E-773C-5BF2AF8A9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 err="1"/>
              <a:t>Counting</a:t>
            </a:r>
            <a:r>
              <a:rPr lang="de-DE"/>
              <a:t> Levels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69B84B2E-7C4E-6F78-9AD9-1A7290B5E7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E8EAAC92-26AE-07E3-7C85-1490EF5D6C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7" y="1659618"/>
            <a:ext cx="8372475" cy="2917825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745569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1D03233-7898-CEA7-934D-9909848D6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Project Template</a:t>
            </a:r>
          </a:p>
        </p:txBody>
      </p:sp>
      <p:sp>
        <p:nvSpPr>
          <p:cNvPr id="4" name="Tabellenplatzhalter 8">
            <a:extLst>
              <a:ext uri="{FF2B5EF4-FFF2-40B4-BE49-F238E27FC236}">
                <a16:creationId xmlns:a16="http://schemas.microsoft.com/office/drawing/2014/main" id="{7CBA88F4-932E-29DB-57A5-58A16A2E2206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96888" y="1320800"/>
            <a:ext cx="10937087" cy="454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D8E0DD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F218BC19-7145-FA93-5DB6-BC5B2B2AE4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17882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0B10239-B868-6F09-728A-AF18097C0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Flow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AA3CF719-57EC-2D4F-8BC0-43706AE9574B}"/>
              </a:ext>
            </a:extLst>
          </p:cNvPr>
          <p:cNvSpPr/>
          <p:nvPr userDrawn="1"/>
        </p:nvSpPr>
        <p:spPr bwMode="auto">
          <a:xfrm>
            <a:off x="8026588" y="1558793"/>
            <a:ext cx="4012135" cy="817839"/>
          </a:xfrm>
          <a:prstGeom prst="homePlate">
            <a:avLst>
              <a:gd name="adj" fmla="val 25034"/>
            </a:avLst>
          </a:prstGeom>
          <a:solidFill>
            <a:srgbClr val="D8DFDD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153307C1-B518-3D83-7D5E-6F95E4048FB2}"/>
              </a:ext>
            </a:extLst>
          </p:cNvPr>
          <p:cNvSpPr/>
          <p:nvPr userDrawn="1"/>
        </p:nvSpPr>
        <p:spPr bwMode="auto">
          <a:xfrm>
            <a:off x="4300229" y="1558798"/>
            <a:ext cx="4019858" cy="817839"/>
          </a:xfrm>
          <a:prstGeom prst="homePlate">
            <a:avLst>
              <a:gd name="adj" fmla="val 25034"/>
            </a:avLst>
          </a:prstGeom>
          <a:solidFill>
            <a:srgbClr val="9BACAC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B4502301-15A9-D0F3-7311-3EB56560A27B}"/>
              </a:ext>
            </a:extLst>
          </p:cNvPr>
          <p:cNvSpPr/>
          <p:nvPr userDrawn="1"/>
        </p:nvSpPr>
        <p:spPr bwMode="auto">
          <a:xfrm>
            <a:off x="581593" y="1561056"/>
            <a:ext cx="3904751" cy="817839"/>
          </a:xfrm>
          <a:prstGeom prst="homePlate">
            <a:avLst>
              <a:gd name="adj" fmla="val 25034"/>
            </a:avLst>
          </a:prstGeom>
          <a:solidFill>
            <a:srgbClr val="003E40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7" name="Tabellenplatzhalter 8">
            <a:extLst>
              <a:ext uri="{FF2B5EF4-FFF2-40B4-BE49-F238E27FC236}">
                <a16:creationId xmlns:a16="http://schemas.microsoft.com/office/drawing/2014/main" id="{C3BA1ADC-D95D-542E-EA4D-B7FD5BDC17B7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0"/>
            <a:ext cx="10910526" cy="431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3786EB0E-9C8F-7B5A-19E7-82309E2C1B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00940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FBDD219-BCBD-A2C6-127B-B9493D410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Flow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63B8630-38E7-D0D5-13C9-2B4EA6092157}"/>
              </a:ext>
            </a:extLst>
          </p:cNvPr>
          <p:cNvSpPr/>
          <p:nvPr userDrawn="1"/>
        </p:nvSpPr>
        <p:spPr bwMode="auto">
          <a:xfrm>
            <a:off x="8782575" y="1562192"/>
            <a:ext cx="3126789" cy="817839"/>
          </a:xfrm>
          <a:prstGeom prst="homePlate">
            <a:avLst>
              <a:gd name="adj" fmla="val 25034"/>
            </a:avLst>
          </a:prstGeom>
          <a:solidFill>
            <a:srgbClr val="D8DFDD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kern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50245F16-FA7F-8A6D-86FD-83E94ED36112}"/>
              </a:ext>
            </a:extLst>
          </p:cNvPr>
          <p:cNvSpPr/>
          <p:nvPr userDrawn="1"/>
        </p:nvSpPr>
        <p:spPr bwMode="auto">
          <a:xfrm>
            <a:off x="5997132" y="1562187"/>
            <a:ext cx="3119051" cy="817839"/>
          </a:xfrm>
          <a:prstGeom prst="homePlate">
            <a:avLst>
              <a:gd name="adj" fmla="val 25034"/>
            </a:avLst>
          </a:prstGeom>
          <a:solidFill>
            <a:srgbClr val="9BACAC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kern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D4BFDCA2-BB6C-AC8B-A2CC-EBE52092CB75}"/>
              </a:ext>
            </a:extLst>
          </p:cNvPr>
          <p:cNvSpPr/>
          <p:nvPr userDrawn="1"/>
        </p:nvSpPr>
        <p:spPr bwMode="auto">
          <a:xfrm>
            <a:off x="3217228" y="1562192"/>
            <a:ext cx="3095649" cy="817839"/>
          </a:xfrm>
          <a:prstGeom prst="homePlate">
            <a:avLst>
              <a:gd name="adj" fmla="val 25034"/>
            </a:avLst>
          </a:prstGeom>
          <a:solidFill>
            <a:srgbClr val="4A6F7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044FE90A-08FF-2536-EE5E-5C0257ACA1E8}"/>
              </a:ext>
            </a:extLst>
          </p:cNvPr>
          <p:cNvSpPr/>
          <p:nvPr userDrawn="1"/>
        </p:nvSpPr>
        <p:spPr bwMode="auto">
          <a:xfrm>
            <a:off x="581593" y="1562190"/>
            <a:ext cx="2945843" cy="817839"/>
          </a:xfrm>
          <a:prstGeom prst="homePlate">
            <a:avLst>
              <a:gd name="adj" fmla="val 25034"/>
            </a:avLst>
          </a:prstGeom>
          <a:solidFill>
            <a:srgbClr val="003E40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8" name="Tabellenplatzhalter 8">
            <a:extLst>
              <a:ext uri="{FF2B5EF4-FFF2-40B4-BE49-F238E27FC236}">
                <a16:creationId xmlns:a16="http://schemas.microsoft.com/office/drawing/2014/main" id="{F2CBA794-B02D-7E4F-AB2A-C655DF5E1A07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0"/>
            <a:ext cx="10910526" cy="431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22348711-055E-62B0-7220-7571B9D33D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81934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D5681C1-7ABF-E849-9CCC-335F04D3D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Flow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C5B85F6-D58F-AF94-F512-E9987B2ECF64}"/>
              </a:ext>
            </a:extLst>
          </p:cNvPr>
          <p:cNvSpPr/>
          <p:nvPr userDrawn="1"/>
        </p:nvSpPr>
        <p:spPr bwMode="auto">
          <a:xfrm>
            <a:off x="9336357" y="1552250"/>
            <a:ext cx="2573005" cy="817839"/>
          </a:xfrm>
          <a:prstGeom prst="homePlate">
            <a:avLst>
              <a:gd name="adj" fmla="val 25034"/>
            </a:avLst>
          </a:prstGeom>
          <a:solidFill>
            <a:srgbClr val="D8DFDD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ACCF120B-4E24-5F01-AB3F-9D5D949DE460}"/>
              </a:ext>
            </a:extLst>
          </p:cNvPr>
          <p:cNvSpPr/>
          <p:nvPr userDrawn="1"/>
        </p:nvSpPr>
        <p:spPr bwMode="auto">
          <a:xfrm>
            <a:off x="7103688" y="1552253"/>
            <a:ext cx="2568789" cy="817839"/>
          </a:xfrm>
          <a:prstGeom prst="homePlate">
            <a:avLst>
              <a:gd name="adj" fmla="val 25034"/>
            </a:avLst>
          </a:prstGeom>
          <a:solidFill>
            <a:srgbClr val="9BACAC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601FC1C0-ADAF-F743-311D-C3BE539AF85B}"/>
              </a:ext>
            </a:extLst>
          </p:cNvPr>
          <p:cNvSpPr/>
          <p:nvPr userDrawn="1"/>
        </p:nvSpPr>
        <p:spPr bwMode="auto">
          <a:xfrm>
            <a:off x="4869958" y="1552254"/>
            <a:ext cx="2565632" cy="817839"/>
          </a:xfrm>
          <a:prstGeom prst="homePlate">
            <a:avLst>
              <a:gd name="adj" fmla="val 25034"/>
            </a:avLst>
          </a:prstGeom>
          <a:solidFill>
            <a:srgbClr val="6E828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9AD9A2FD-AE70-DF16-E20C-19A37439E448}"/>
              </a:ext>
            </a:extLst>
          </p:cNvPr>
          <p:cNvSpPr/>
          <p:nvPr userDrawn="1"/>
        </p:nvSpPr>
        <p:spPr bwMode="auto">
          <a:xfrm>
            <a:off x="2661645" y="1552252"/>
            <a:ext cx="2541278" cy="817839"/>
          </a:xfrm>
          <a:prstGeom prst="homePlate">
            <a:avLst>
              <a:gd name="adj" fmla="val 25034"/>
            </a:avLst>
          </a:prstGeom>
          <a:solidFill>
            <a:srgbClr val="4A6F7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458C2F35-49AF-3E9C-88F2-E3E74D9EE2D5}"/>
              </a:ext>
            </a:extLst>
          </p:cNvPr>
          <p:cNvSpPr/>
          <p:nvPr userDrawn="1"/>
        </p:nvSpPr>
        <p:spPr bwMode="auto">
          <a:xfrm>
            <a:off x="581593" y="1552251"/>
            <a:ext cx="2387600" cy="817839"/>
          </a:xfrm>
          <a:prstGeom prst="homePlate">
            <a:avLst>
              <a:gd name="adj" fmla="val 25034"/>
            </a:avLst>
          </a:prstGeom>
          <a:solidFill>
            <a:srgbClr val="003E40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5132CF6C-58BD-3F7D-78C2-E4A4FA01EB1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0"/>
            <a:ext cx="10910526" cy="431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1D9D95F0-8ECD-3D1A-FF9E-1D655B7402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069926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B2C7FA3-8761-41AA-4031-C2DF3486E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Flow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D7A32E6-8FD9-DFB9-26C2-4373BA915212}"/>
              </a:ext>
            </a:extLst>
          </p:cNvPr>
          <p:cNvSpPr/>
          <p:nvPr userDrawn="1"/>
        </p:nvSpPr>
        <p:spPr bwMode="auto">
          <a:xfrm>
            <a:off x="9739183" y="1552250"/>
            <a:ext cx="2080725" cy="817839"/>
          </a:xfrm>
          <a:prstGeom prst="homePlate">
            <a:avLst>
              <a:gd name="adj" fmla="val 25034"/>
            </a:avLst>
          </a:prstGeom>
          <a:solidFill>
            <a:srgbClr val="D8DFDD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0238FA6D-DB4C-8D9F-FED4-D78F4B6200ED}"/>
              </a:ext>
            </a:extLst>
          </p:cNvPr>
          <p:cNvSpPr/>
          <p:nvPr userDrawn="1"/>
        </p:nvSpPr>
        <p:spPr bwMode="auto">
          <a:xfrm>
            <a:off x="7886957" y="1551902"/>
            <a:ext cx="2081227" cy="817839"/>
          </a:xfrm>
          <a:prstGeom prst="homePlate">
            <a:avLst>
              <a:gd name="adj" fmla="val 25034"/>
            </a:avLst>
          </a:prstGeom>
          <a:solidFill>
            <a:srgbClr val="9BACAC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85E86C63-049B-97A8-E5A0-C357921E04A1}"/>
              </a:ext>
            </a:extLst>
          </p:cNvPr>
          <p:cNvSpPr/>
          <p:nvPr userDrawn="1"/>
        </p:nvSpPr>
        <p:spPr bwMode="auto">
          <a:xfrm>
            <a:off x="6034730" y="1551902"/>
            <a:ext cx="2081733" cy="817839"/>
          </a:xfrm>
          <a:prstGeom prst="homePlate">
            <a:avLst>
              <a:gd name="adj" fmla="val 25034"/>
            </a:avLst>
          </a:prstGeom>
          <a:solidFill>
            <a:srgbClr val="6E828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AD1F35C2-0525-395C-809F-766295D63D88}"/>
              </a:ext>
            </a:extLst>
          </p:cNvPr>
          <p:cNvSpPr/>
          <p:nvPr userDrawn="1"/>
        </p:nvSpPr>
        <p:spPr bwMode="auto">
          <a:xfrm>
            <a:off x="4175368" y="1551902"/>
            <a:ext cx="2088846" cy="817839"/>
          </a:xfrm>
          <a:prstGeom prst="homePlate">
            <a:avLst>
              <a:gd name="adj" fmla="val 25034"/>
            </a:avLst>
          </a:prstGeom>
          <a:solidFill>
            <a:srgbClr val="4A6F7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89AAD3B7-135B-6A76-7908-E6A1324497AF}"/>
              </a:ext>
            </a:extLst>
          </p:cNvPr>
          <p:cNvSpPr/>
          <p:nvPr userDrawn="1"/>
        </p:nvSpPr>
        <p:spPr bwMode="auto">
          <a:xfrm>
            <a:off x="2331899" y="1551900"/>
            <a:ext cx="2080066" cy="817839"/>
          </a:xfrm>
          <a:prstGeom prst="homePlate">
            <a:avLst>
              <a:gd name="adj" fmla="val 25034"/>
            </a:avLst>
          </a:prstGeom>
          <a:solidFill>
            <a:srgbClr val="295659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9" name="Richtungspfeil 8">
            <a:extLst>
              <a:ext uri="{FF2B5EF4-FFF2-40B4-BE49-F238E27FC236}">
                <a16:creationId xmlns:a16="http://schemas.microsoft.com/office/drawing/2014/main" id="{B510B13F-245B-D987-A068-F23E5F1BEAF3}"/>
              </a:ext>
            </a:extLst>
          </p:cNvPr>
          <p:cNvSpPr/>
          <p:nvPr userDrawn="1"/>
        </p:nvSpPr>
        <p:spPr bwMode="auto">
          <a:xfrm>
            <a:off x="579109" y="1551900"/>
            <a:ext cx="1973187" cy="817839"/>
          </a:xfrm>
          <a:prstGeom prst="homePlate">
            <a:avLst>
              <a:gd name="adj" fmla="val 25034"/>
            </a:avLst>
          </a:prstGeom>
          <a:solidFill>
            <a:srgbClr val="003E40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10" name="Tabellenplatzhalter 8">
            <a:extLst>
              <a:ext uri="{FF2B5EF4-FFF2-40B4-BE49-F238E27FC236}">
                <a16:creationId xmlns:a16="http://schemas.microsoft.com/office/drawing/2014/main" id="{CF14A9A1-D5EB-8B3B-E27E-DFF29D57F33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0"/>
            <a:ext cx="10910526" cy="431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07ED139-CAF8-0618-770A-0E08FF4DFD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31690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able page (additional layou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423251-C13C-36E7-22FA-3A6AF35805D2}"/>
              </a:ext>
            </a:extLst>
          </p:cNvPr>
          <p:cNvSpPr/>
          <p:nvPr userDrawn="1"/>
        </p:nvSpPr>
        <p:spPr bwMode="auto">
          <a:xfrm>
            <a:off x="588936" y="1336993"/>
            <a:ext cx="933450" cy="4606786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GB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E36D30-42E3-2333-5C24-8AF9BA468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Additional Layouts</a:t>
            </a:r>
          </a:p>
        </p:txBody>
      </p:sp>
      <p:sp>
        <p:nvSpPr>
          <p:cNvPr id="5" name="Tabellenplatzhalter 12">
            <a:extLst>
              <a:ext uri="{FF2B5EF4-FFF2-40B4-BE49-F238E27FC236}">
                <a16:creationId xmlns:a16="http://schemas.microsoft.com/office/drawing/2014/main" id="{0CB0BE55-E38A-EF68-42D8-F6E40B4D4024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765175" y="1630363"/>
            <a:ext cx="6729413" cy="348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5233004-8642-339B-9799-BA17DE302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992692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">
            <a:extLst>
              <a:ext uri="{FF2B5EF4-FFF2-40B4-BE49-F238E27FC236}">
                <a16:creationId xmlns:a16="http://schemas.microsoft.com/office/drawing/2014/main" id="{56850E71-0B81-EE08-673C-743B189C03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de-DE" err="1"/>
              <a:t>Presentation</a:t>
            </a:r>
            <a:r>
              <a:rPr lang="de-DE"/>
              <a:t> type ▪︎ </a:t>
            </a:r>
            <a:r>
              <a:rPr lang="de-DE" err="1"/>
              <a:t>Presentation</a:t>
            </a:r>
            <a:r>
              <a:rPr lang="de-DE"/>
              <a:t> title ▪︎ </a:t>
            </a:r>
            <a:r>
              <a:rPr lang="de-DE" err="1"/>
              <a:t>author</a:t>
            </a:r>
            <a:r>
              <a:rPr lang="de-DE"/>
              <a:t> </a:t>
            </a: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A37B906F-8E7C-8788-40E9-DAE03341D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chemeClr val="accent5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1966406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1 Struktu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defRPr sz="1000" b="0"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1" name="Rechteck 10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endParaRPr lang="en-GB" sz="1800" noProof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endParaRPr lang="en-GB" sz="1800" noProof="0">
                <a:solidFill>
                  <a:schemeClr val="tx1"/>
                </a:solidFill>
              </a:endParaRPr>
            </a:p>
          </p:txBody>
        </p:sp>
        <p:sp>
          <p:nvSpPr>
            <p:cNvPr id="15" name="Rechteck 14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endParaRPr lang="en-GB" sz="1800" noProof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548593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3 Struktu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32000" y="1267199"/>
            <a:ext cx="5568000" cy="4608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Text </a:t>
            </a:r>
            <a:r>
              <a:rPr lang="en-GB" noProof="0" err="1"/>
              <a:t>durch</a:t>
            </a:r>
            <a:r>
              <a:rPr lang="en-GB" noProof="0"/>
              <a:t> </a:t>
            </a:r>
            <a:r>
              <a:rPr lang="en-GB" noProof="0" err="1"/>
              <a:t>Klicken</a:t>
            </a:r>
            <a:r>
              <a:rPr lang="en-GB" noProof="0"/>
              <a:t> </a:t>
            </a:r>
            <a:r>
              <a:rPr lang="en-GB" noProof="0" err="1"/>
              <a:t>hinzufügen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5"/>
            <a:r>
              <a:rPr lang="en-GB" err="1"/>
              <a:t>Sechste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6"/>
            <a:r>
              <a:rPr lang="en-GB" err="1"/>
              <a:t>Siebte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7"/>
            <a:r>
              <a:rPr lang="en-GB" err="1"/>
              <a:t>Achte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8"/>
            <a:r>
              <a:rPr lang="en-GB" err="1"/>
              <a:t>Neunte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defRPr sz="1000" b="0"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3" hasCustomPrompt="1"/>
          </p:nvPr>
        </p:nvSpPr>
        <p:spPr bwMode="gray">
          <a:xfrm>
            <a:off x="6192200" y="1267199"/>
            <a:ext cx="5568000" cy="4608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Text </a:t>
            </a:r>
            <a:r>
              <a:rPr lang="en-GB" noProof="0" err="1"/>
              <a:t>durch</a:t>
            </a:r>
            <a:r>
              <a:rPr lang="en-GB" noProof="0"/>
              <a:t> </a:t>
            </a:r>
            <a:r>
              <a:rPr lang="en-GB" noProof="0" err="1"/>
              <a:t>Klicken</a:t>
            </a:r>
            <a:r>
              <a:rPr lang="en-GB" noProof="0"/>
              <a:t> </a:t>
            </a:r>
            <a:r>
              <a:rPr lang="en-GB" noProof="0" err="1"/>
              <a:t>hinzufügen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5"/>
            <a:r>
              <a:rPr lang="en-GB" err="1"/>
              <a:t>Sechste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6"/>
            <a:r>
              <a:rPr lang="en-GB" err="1"/>
              <a:t>Siebte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7"/>
            <a:r>
              <a:rPr lang="en-GB" err="1"/>
              <a:t>Achte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8"/>
            <a:r>
              <a:rPr lang="en-GB" err="1"/>
              <a:t>Neunte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5" name="Rechteck 14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Rechteck 15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Rechteck 16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616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B2C7FA3-8761-41AA-4031-C2DF3486E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Flow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D7A32E6-8FD9-DFB9-26C2-4373BA915212}"/>
              </a:ext>
            </a:extLst>
          </p:cNvPr>
          <p:cNvSpPr/>
          <p:nvPr userDrawn="1"/>
        </p:nvSpPr>
        <p:spPr bwMode="auto">
          <a:xfrm>
            <a:off x="9739183" y="1552250"/>
            <a:ext cx="2080725" cy="817839"/>
          </a:xfrm>
          <a:prstGeom prst="homePlate">
            <a:avLst>
              <a:gd name="adj" fmla="val 25034"/>
            </a:avLst>
          </a:prstGeom>
          <a:solidFill>
            <a:srgbClr val="D8DFDD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0238FA6D-DB4C-8D9F-FED4-D78F4B6200ED}"/>
              </a:ext>
            </a:extLst>
          </p:cNvPr>
          <p:cNvSpPr/>
          <p:nvPr userDrawn="1"/>
        </p:nvSpPr>
        <p:spPr bwMode="auto">
          <a:xfrm>
            <a:off x="7886957" y="1551902"/>
            <a:ext cx="2081227" cy="817839"/>
          </a:xfrm>
          <a:prstGeom prst="homePlate">
            <a:avLst>
              <a:gd name="adj" fmla="val 25034"/>
            </a:avLst>
          </a:prstGeom>
          <a:solidFill>
            <a:srgbClr val="9BACAC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85E86C63-049B-97A8-E5A0-C357921E04A1}"/>
              </a:ext>
            </a:extLst>
          </p:cNvPr>
          <p:cNvSpPr/>
          <p:nvPr userDrawn="1"/>
        </p:nvSpPr>
        <p:spPr bwMode="auto">
          <a:xfrm>
            <a:off x="6034730" y="1551902"/>
            <a:ext cx="2081733" cy="817839"/>
          </a:xfrm>
          <a:prstGeom prst="homePlate">
            <a:avLst>
              <a:gd name="adj" fmla="val 25034"/>
            </a:avLst>
          </a:prstGeom>
          <a:solidFill>
            <a:srgbClr val="6E828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AD1F35C2-0525-395C-809F-766295D63D88}"/>
              </a:ext>
            </a:extLst>
          </p:cNvPr>
          <p:cNvSpPr/>
          <p:nvPr userDrawn="1"/>
        </p:nvSpPr>
        <p:spPr bwMode="auto">
          <a:xfrm>
            <a:off x="4175368" y="1551902"/>
            <a:ext cx="2088846" cy="817839"/>
          </a:xfrm>
          <a:prstGeom prst="homePlate">
            <a:avLst>
              <a:gd name="adj" fmla="val 25034"/>
            </a:avLst>
          </a:prstGeom>
          <a:solidFill>
            <a:srgbClr val="4A6F7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89AAD3B7-135B-6A76-7908-E6A1324497AF}"/>
              </a:ext>
            </a:extLst>
          </p:cNvPr>
          <p:cNvSpPr/>
          <p:nvPr userDrawn="1"/>
        </p:nvSpPr>
        <p:spPr bwMode="auto">
          <a:xfrm>
            <a:off x="2331899" y="1551900"/>
            <a:ext cx="2080066" cy="817839"/>
          </a:xfrm>
          <a:prstGeom prst="homePlate">
            <a:avLst>
              <a:gd name="adj" fmla="val 25034"/>
            </a:avLst>
          </a:prstGeom>
          <a:solidFill>
            <a:srgbClr val="295659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9" name="Richtungspfeil 8">
            <a:extLst>
              <a:ext uri="{FF2B5EF4-FFF2-40B4-BE49-F238E27FC236}">
                <a16:creationId xmlns:a16="http://schemas.microsoft.com/office/drawing/2014/main" id="{B510B13F-245B-D987-A068-F23E5F1BEAF3}"/>
              </a:ext>
            </a:extLst>
          </p:cNvPr>
          <p:cNvSpPr/>
          <p:nvPr userDrawn="1"/>
        </p:nvSpPr>
        <p:spPr bwMode="auto">
          <a:xfrm>
            <a:off x="579109" y="1551900"/>
            <a:ext cx="1973187" cy="817839"/>
          </a:xfrm>
          <a:prstGeom prst="homePlate">
            <a:avLst>
              <a:gd name="adj" fmla="val 25034"/>
            </a:avLst>
          </a:prstGeom>
          <a:solidFill>
            <a:srgbClr val="003E40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10" name="Tabellenplatzhalter 8">
            <a:extLst>
              <a:ext uri="{FF2B5EF4-FFF2-40B4-BE49-F238E27FC236}">
                <a16:creationId xmlns:a16="http://schemas.microsoft.com/office/drawing/2014/main" id="{CF14A9A1-D5EB-8B3B-E27E-DFF29D57F33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0"/>
            <a:ext cx="10910526" cy="431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07ED139-CAF8-0618-770A-0E08FF4DFD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5273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1 Struktu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spcBef>
                <a:spcPts val="0"/>
              </a:spcBef>
              <a:defRPr sz="1000" b="0"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1" name="Rechteck 10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" name="Rechteck 13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Rechteck 14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877809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1 Struktu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defRPr sz="1000" b="0"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1" name="Rechteck 10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endParaRPr lang="en-GB" sz="1800" noProof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Rechteck 14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44853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ucture overview more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82680DBE-25D0-9F63-BE00-16B0333E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21464C8-C989-B965-C5B5-4DBB49450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133" y="1632673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C2E9CFA-0F63-DFB6-7A56-C63C63F6F9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25133" y="2029591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7528ACA4-4C7F-8274-2B40-39DC02F3C91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C7FDF048-2456-0600-7CA9-E877AF0E12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35423" y="1510912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393F6266-5362-1590-3F64-BCEF0F0900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8145" y="1632673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E56F4A4D-A1F1-1583-A598-BB1CF3C82C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8145" y="2029591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975780E-0744-5283-677B-3373B6986E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68435" y="1510912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AB640959-C768-3773-1E93-16547579BF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25133" y="3018402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E892A347-38F0-C0CE-D6AD-5319D17291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25133" y="3415320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3BD65499-5BA4-22EC-EBD1-5216B76DAC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5423" y="2896641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5AE58026-8A31-A91D-A66D-7E6FE2B3A6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8145" y="3018402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D0194AC9-F545-B6BA-863C-E05C4C2B26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8145" y="3415320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91B32C11-C752-FE27-4295-1641AC6FDC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68435" y="2896641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6381F701-164A-895E-A9C1-C5C98E846EE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725133" y="4393114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74F69051-B613-DF6B-263C-FB52CEAA38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5133" y="4790032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377EEDF8-BAE2-9E5B-87BE-BA2E31A25FE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35423" y="4271353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C06DD2B4-C893-F5CB-B278-99C16B5A5B4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8145" y="4393114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37DAB804-CF6E-1E5E-79D4-6DDEA5404F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58145" y="4790032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0105712F-712A-FFFA-7D54-49F5EFD8CE6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68435" y="4271353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585974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mai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BDAE767-815D-00A2-DC1F-5E650AF007D5}"/>
              </a:ext>
            </a:extLst>
          </p:cNvPr>
          <p:cNvSpPr/>
          <p:nvPr userDrawn="1"/>
        </p:nvSpPr>
        <p:spPr bwMode="auto">
          <a:xfrm>
            <a:off x="0" y="6104"/>
            <a:ext cx="7560000" cy="6858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 b="0" i="0">
              <a:latin typeface="HelveticaNowText Regular" panose="020B0504030202020204" pitchFamily="34" charset="77"/>
            </a:endParaRPr>
          </a:p>
        </p:txBody>
      </p:sp>
      <p:sp>
        <p:nvSpPr>
          <p:cNvPr id="4" name="Bildplatzhalter 2">
            <a:extLst>
              <a:ext uri="{FF2B5EF4-FFF2-40B4-BE49-F238E27FC236}">
                <a16:creationId xmlns:a16="http://schemas.microsoft.com/office/drawing/2014/main" id="{75E3EF31-9581-8635-A8E0-B16CC1F09E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60000" y="0"/>
            <a:ext cx="463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HelveticaNowText Regular" panose="020B0504030202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7B71E2-01C6-FFF4-6A4F-25C936FD8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6" name="Inhaltsplatzhalter 11">
            <a:extLst>
              <a:ext uri="{FF2B5EF4-FFF2-40B4-BE49-F238E27FC236}">
                <a16:creationId xmlns:a16="http://schemas.microsoft.com/office/drawing/2014/main" id="{9AB97A57-CA3D-ADA7-219C-CDD22B4EFD4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3401" y="262560"/>
            <a:ext cx="6983612" cy="190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rgbClr val="9BAC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▪︎ Decorative </a:t>
            </a:r>
            <a:r>
              <a:rPr lang="de-DE" err="1"/>
              <a:t>radiators</a:t>
            </a:r>
            <a:r>
              <a:rPr lang="de-DE"/>
              <a:t> ▪︎ </a:t>
            </a:r>
            <a:r>
              <a:rPr lang="de-DE" err="1"/>
              <a:t>Comfortable</a:t>
            </a:r>
            <a:r>
              <a:rPr lang="de-DE"/>
              <a:t> indoor </a:t>
            </a:r>
            <a:r>
              <a:rPr lang="de-DE" err="1"/>
              <a:t>ventilation</a:t>
            </a:r>
            <a:r>
              <a:rPr lang="de-DE"/>
              <a:t> ▪︎ </a:t>
            </a:r>
            <a:r>
              <a:rPr lang="de-DE" err="1"/>
              <a:t>Heating</a:t>
            </a:r>
            <a:r>
              <a:rPr lang="de-DE"/>
              <a:t> and </a:t>
            </a:r>
            <a:r>
              <a:rPr lang="de-DE" err="1"/>
              <a:t>cooling</a:t>
            </a:r>
            <a:r>
              <a:rPr lang="de-DE"/>
              <a:t> </a:t>
            </a:r>
            <a:r>
              <a:rPr lang="de-DE" err="1"/>
              <a:t>ceiling</a:t>
            </a:r>
            <a:r>
              <a:rPr lang="de-DE"/>
              <a:t> ▪︎ Clean </a:t>
            </a:r>
            <a:r>
              <a:rPr lang="de-DE" err="1"/>
              <a:t>air</a:t>
            </a:r>
            <a:r>
              <a:rPr lang="de-DE"/>
              <a:t> </a:t>
            </a:r>
            <a:r>
              <a:rPr lang="de-DE" err="1"/>
              <a:t>solutions</a:t>
            </a:r>
            <a:endParaRPr lang="de-DE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EFB4F40-E3AE-C82F-E619-35764A98F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00" y="3262746"/>
            <a:ext cx="5976937" cy="332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Overline</a:t>
            </a:r>
            <a:endParaRPr lang="de-DE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CF32B92F-C1D6-6230-7A7C-88FBF86B0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00" y="3693171"/>
            <a:ext cx="6208712" cy="1362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Headline</a:t>
            </a:r>
            <a:br>
              <a:rPr lang="de-DE"/>
            </a:br>
            <a:r>
              <a:rPr lang="de-DE" err="1"/>
              <a:t>two</a:t>
            </a:r>
            <a:r>
              <a:rPr lang="de-DE"/>
              <a:t>-line </a:t>
            </a:r>
            <a:r>
              <a:rPr lang="de-DE" err="1"/>
              <a:t>headline</a:t>
            </a:r>
            <a:endParaRPr lang="de-DE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590E25AD-C50B-A5FF-8688-B51E4216AB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211" y="6078736"/>
            <a:ext cx="3073400" cy="7569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180" b="1" i="0" u="none">
                <a:solidFill>
                  <a:schemeClr val="bg1"/>
                </a:solidFill>
                <a:latin typeface="HelveticaNowText Regular" panose="020B0504030202020204" pitchFamily="34" charset="77"/>
                <a:cs typeface="HelveticaNowText Regular" panose="020B0504030202020204" pitchFamily="34" charset="77"/>
              </a:defRPr>
            </a:lvl1pPr>
          </a:lstStyle>
          <a:p>
            <a:pPr lvl="0"/>
            <a:r>
              <a:rPr lang="de-DE"/>
              <a:t>Company </a:t>
            </a:r>
            <a:r>
              <a:rPr lang="de-DE" err="1"/>
              <a:t>division</a:t>
            </a:r>
            <a:br>
              <a:rPr lang="de-DE"/>
            </a:br>
            <a:r>
              <a:rPr lang="de-DE" err="1"/>
              <a:t>month</a:t>
            </a:r>
            <a:r>
              <a:rPr lang="de-DE"/>
              <a:t> </a:t>
            </a:r>
            <a:r>
              <a:rPr lang="de-DE" err="1"/>
              <a:t>year</a:t>
            </a:r>
            <a:endParaRPr lang="de-DE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F6725CF-49FA-D88D-B38B-12C36CA9BF3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75"/>
              </a:spcBef>
            </a:pPr>
            <a:r>
              <a:rPr lang="en-GB" sz="1175" b="1" i="0">
                <a:solidFill>
                  <a:schemeClr val="bg1"/>
                </a:solidFill>
                <a:latin typeface="HelveticaNowText Bold" panose="020B0504030202020204" pitchFamily="34" charset="77"/>
                <a:cs typeface="HelveticaNowText Bold" panose="020B0504030202020204" pitchFamily="34" charset="77"/>
              </a:rPr>
              <a:t>always the best climate</a:t>
            </a:r>
          </a:p>
        </p:txBody>
      </p:sp>
    </p:spTree>
    <p:extLst>
      <p:ext uri="{BB962C8B-B14F-4D97-AF65-F5344CB8AC3E}">
        <p14:creationId xmlns:p14="http://schemas.microsoft.com/office/powerpoint/2010/main" val="275696773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7CED68F-8E73-3D71-F03E-07AF87FB5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606462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7D71C3DC-C592-0AE1-4E8C-C650754F6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EE5967-FAB9-4D0C-779A-5138BA732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1527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DA81464C-EE74-1932-5A5A-741439BA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9329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5051679-7953-F072-EFDE-41D172834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FA0D678D-3C0C-CB11-02C7-15D44C4FD1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BCAA48F3-87BA-4CA7-8A30-39A5AB77B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666875"/>
            <a:ext cx="6463180" cy="328249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09573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C528EE5-C27E-5735-9698-EE8A6B44E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9329" y="1970087"/>
            <a:ext cx="4048380" cy="365485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F8BCB5-8C36-63AE-23FB-34229F1B9D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756468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  <a:br>
              <a:rPr lang="de-DE"/>
            </a:br>
            <a:r>
              <a:rPr lang="de-DE" err="1"/>
              <a:t>two</a:t>
            </a:r>
            <a:r>
              <a:rPr lang="de-DE"/>
              <a:t>-line </a:t>
            </a:r>
            <a:r>
              <a:rPr lang="de-DE" err="1"/>
              <a:t>headline</a:t>
            </a:r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7A493CB-B22B-7BBE-8AF5-A8360A269D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A919F81-AF34-FB45-5302-4C1BF4A534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970087"/>
            <a:ext cx="6463180" cy="3182484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226268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in the middle of th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F00BEB-3245-0FC0-E2AF-93C7DB107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71810" y="1533288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DBAB41-9272-A438-25C3-22ECB4906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1D1225C0-CA5E-2101-DA09-5E555AAE1A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37747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 two columns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727F434-83F7-CB0C-54AB-578135E1E0F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1180" y="3536576"/>
            <a:ext cx="5181599" cy="199375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316FA0E-26DF-9BCF-850B-09F8E97E0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369A10F1-FE81-9312-64BD-4D429B51A99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982408" y="3536576"/>
            <a:ext cx="5181599" cy="199375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6" name="Textplatzhalter 21">
            <a:extLst>
              <a:ext uri="{FF2B5EF4-FFF2-40B4-BE49-F238E27FC236}">
                <a16:creationId xmlns:a16="http://schemas.microsoft.com/office/drawing/2014/main" id="{40BD1228-EFB4-E520-820B-0E91D1D6A4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/>
              <a:t>Time-</a:t>
            </a:r>
            <a:r>
              <a:rPr lang="de-DE" err="1"/>
              <a:t>safing</a:t>
            </a:r>
            <a:r>
              <a:rPr lang="de-DE"/>
              <a:t> tool-</a:t>
            </a:r>
            <a:r>
              <a:rPr lang="de-DE" err="1"/>
              <a:t>free</a:t>
            </a:r>
            <a:r>
              <a:rPr lang="de-DE"/>
              <a:t> </a:t>
            </a:r>
            <a:r>
              <a:rPr lang="de-DE" err="1"/>
              <a:t>installation</a:t>
            </a:r>
            <a:r>
              <a:rPr lang="de-DE"/>
              <a:t> and </a:t>
            </a:r>
            <a:r>
              <a:rPr lang="de-DE" err="1"/>
              <a:t>commissioning</a:t>
            </a:r>
            <a:endParaRPr lang="de-DE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EB0FCFE3-F3F4-69FB-4D10-ADEA57F47C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4435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/>
              <a:t>Air-</a:t>
            </a:r>
            <a:r>
              <a:rPr lang="de-DE" err="1"/>
              <a:t>tight</a:t>
            </a:r>
            <a:r>
              <a:rPr lang="de-DE"/>
              <a:t>-fit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813E4FCE-4BDC-D2D5-A433-6B74786A44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706D1983-3A71-F9C4-6948-C5725375EB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2579914"/>
            <a:ext cx="5324201" cy="84908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BEAF864E-F747-7834-0E7A-86B097BD5A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0635" y="2579914"/>
            <a:ext cx="5324201" cy="84908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4652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B81EC1-175B-7B19-6E68-4896CBC9C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23529" y="1662547"/>
            <a:ext cx="4734180" cy="370283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78854B9-7D07-0D04-5DA7-03D491712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3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Tabellenplatzhalter 8">
            <a:extLst>
              <a:ext uri="{FF2B5EF4-FFF2-40B4-BE49-F238E27FC236}">
                <a16:creationId xmlns:a16="http://schemas.microsoft.com/office/drawing/2014/main" id="{46659B08-C637-3967-74F8-85311CE35EE4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04838" y="1662545"/>
            <a:ext cx="5491162" cy="31246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0E060A2-C454-F959-4894-F0366970F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9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565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able page (additional layou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423251-C13C-36E7-22FA-3A6AF35805D2}"/>
              </a:ext>
            </a:extLst>
          </p:cNvPr>
          <p:cNvSpPr/>
          <p:nvPr userDrawn="1"/>
        </p:nvSpPr>
        <p:spPr bwMode="auto">
          <a:xfrm>
            <a:off x="588936" y="1336993"/>
            <a:ext cx="933450" cy="4606786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GB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E36D30-42E3-2333-5C24-8AF9BA468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Additional Layouts</a:t>
            </a:r>
          </a:p>
        </p:txBody>
      </p:sp>
      <p:sp>
        <p:nvSpPr>
          <p:cNvPr id="5" name="Tabellenplatzhalter 12">
            <a:extLst>
              <a:ext uri="{FF2B5EF4-FFF2-40B4-BE49-F238E27FC236}">
                <a16:creationId xmlns:a16="http://schemas.microsoft.com/office/drawing/2014/main" id="{0CB0BE55-E38A-EF68-42D8-F6E40B4D4024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765175" y="1630363"/>
            <a:ext cx="6729413" cy="348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5233004-8642-339B-9799-BA17DE302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50671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C8B18A3-8ED0-EF21-8C83-1B9908E5FC74}"/>
              </a:ext>
            </a:extLst>
          </p:cNvPr>
          <p:cNvSpPr/>
          <p:nvPr userDrawn="1"/>
        </p:nvSpPr>
        <p:spPr bwMode="auto">
          <a:xfrm>
            <a:off x="605117" y="1739647"/>
            <a:ext cx="3240000" cy="43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5FC6C5E-F8A8-3627-4F1F-F68534684287}"/>
              </a:ext>
            </a:extLst>
          </p:cNvPr>
          <p:cNvSpPr/>
          <p:nvPr userDrawn="1"/>
        </p:nvSpPr>
        <p:spPr bwMode="auto">
          <a:xfrm>
            <a:off x="8202705" y="1739647"/>
            <a:ext cx="3240000" cy="43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934AF3D-BF3C-DFD7-E38E-75F4479C8A9C}"/>
              </a:ext>
            </a:extLst>
          </p:cNvPr>
          <p:cNvSpPr/>
          <p:nvPr userDrawn="1"/>
        </p:nvSpPr>
        <p:spPr bwMode="auto">
          <a:xfrm>
            <a:off x="4424081" y="1739647"/>
            <a:ext cx="3240000" cy="43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2680DBE-25D0-9F63-BE00-16B0333E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 err="1"/>
              <a:t>Structure</a:t>
            </a:r>
            <a:endParaRPr lang="de-DE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21464C8-C989-B965-C5B5-4DBB49450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650" y="1931988"/>
            <a:ext cx="2901950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Topic 1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C2E9CFA-0F63-DFB6-7A56-C63C63F6F9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463833"/>
            <a:ext cx="2901950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?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8C06180C-BDB0-6801-ABC1-75592C6D51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81201" y="1931988"/>
            <a:ext cx="2901950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Topic 2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7C47D050-BE57-3984-022A-92448C0C71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1201" y="2463833"/>
            <a:ext cx="2901950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913B5EC-B1CB-CC1F-6332-E856191671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758" y="1931988"/>
            <a:ext cx="2901950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Topic 3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BF69BEC-2A98-485C-D99F-C8187D644C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758" y="2463833"/>
            <a:ext cx="2901950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endParaRPr lang="de-DE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52DD415D-CA19-CC0C-46A9-2F4F871C2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834549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9329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Topic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</a:t>
            </a:r>
          </a:p>
          <a:p>
            <a:pPr lvl="0"/>
            <a:r>
              <a:rPr lang="de-DE" err="1"/>
              <a:t>two</a:t>
            </a:r>
            <a:r>
              <a:rPr lang="de-DE"/>
              <a:t>-line </a:t>
            </a:r>
            <a:r>
              <a:rPr lang="de-DE" err="1"/>
              <a:t>headline</a:t>
            </a:r>
            <a:endParaRPr lang="de-DE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</a:t>
            </a:r>
          </a:p>
          <a:p>
            <a:pPr lvl="0"/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endParaRPr lang="de-DE"/>
          </a:p>
          <a:p>
            <a:pPr lvl="0"/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endParaRPr lang="de-DE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85DE81FB-CD3B-8D80-A44F-02ECA8753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99330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3A3032C-5D9E-042A-0872-BF2871D17664}"/>
              </a:ext>
            </a:extLst>
          </p:cNvPr>
          <p:cNvSpPr/>
          <p:nvPr userDrawn="1"/>
        </p:nvSpPr>
        <p:spPr bwMode="auto">
          <a:xfrm>
            <a:off x="0" y="0"/>
            <a:ext cx="12240000" cy="608873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F8C1438-2757-30A1-B2A0-C5A809896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60504"/>
            <a:ext cx="12192000" cy="8583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„Here </a:t>
            </a:r>
            <a:r>
              <a:rPr lang="de-DE" err="1"/>
              <a:t>is</a:t>
            </a:r>
            <a:r>
              <a:rPr lang="de-DE"/>
              <a:t> a </a:t>
            </a:r>
            <a:r>
              <a:rPr lang="de-DE" err="1"/>
              <a:t>brand</a:t>
            </a:r>
            <a:r>
              <a:rPr lang="de-DE"/>
              <a:t> </a:t>
            </a:r>
            <a:r>
              <a:rPr lang="de-DE" err="1"/>
              <a:t>statement</a:t>
            </a:r>
            <a:r>
              <a:rPr lang="de-DE"/>
              <a:t>.“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1A02BCB1-9052-7A86-E4B1-E687BB2FAF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91D3AB6-A772-45E4-1E02-9CFE7029A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685" y="-195183"/>
            <a:ext cx="1049191" cy="122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1007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F8C1438-2757-30A1-B2A0-C5A809896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60505"/>
            <a:ext cx="12192000" cy="4687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„Main Statement“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1A02BCB1-9052-7A86-E4B1-E687BB2FAF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1EF310D-2DF1-3A3C-19D3-641BBF9A8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chemeClr val="accent5"/>
                </a:solidFill>
              </a:defRPr>
            </a:lvl1pPr>
          </a:lstStyle>
          <a:p>
            <a:r>
              <a:rPr lang="de-DE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92025586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rand statement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B52B77A-E208-D34E-7BE5-A6A3AB392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68B8663-95E7-9745-C21D-98FE26D7751E}"/>
              </a:ext>
            </a:extLst>
          </p:cNvPr>
          <p:cNvSpPr/>
          <p:nvPr userDrawn="1"/>
        </p:nvSpPr>
        <p:spPr bwMode="auto">
          <a:xfrm>
            <a:off x="8059011" y="1667622"/>
            <a:ext cx="3594189" cy="359418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612E3DC-DAE3-FFF1-7935-14ECB49A0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8236" y="1997072"/>
            <a:ext cx="2936875" cy="2938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„</a:t>
            </a:r>
            <a:r>
              <a:rPr lang="de-DE" err="1"/>
              <a:t>brand</a:t>
            </a:r>
            <a:r>
              <a:rPr lang="de-DE"/>
              <a:t> </a:t>
            </a:r>
            <a:r>
              <a:rPr lang="de-DE" err="1"/>
              <a:t>statement</a:t>
            </a:r>
            <a:r>
              <a:rPr lang="de-DE"/>
              <a:t>“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FA49E1-BDB6-FA7E-4269-D711F932D8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7719623-89EA-44A4-F550-19AE94256F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783" y="1658083"/>
            <a:ext cx="6465346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mos</a:t>
            </a:r>
            <a:r>
              <a:rPr lang="de-DE"/>
              <a:t> </a:t>
            </a:r>
            <a:r>
              <a:rPr lang="de-DE" err="1"/>
              <a:t>exerum</a:t>
            </a:r>
            <a:r>
              <a:rPr lang="de-DE"/>
              <a:t> </a:t>
            </a:r>
            <a:r>
              <a:rPr lang="de-DE" err="1"/>
              <a:t>arum</a:t>
            </a:r>
            <a:br>
              <a:rPr lang="de-DE"/>
            </a:br>
            <a:r>
              <a:rPr lang="de-DE" err="1"/>
              <a:t>ma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mos</a:t>
            </a:r>
            <a:r>
              <a:rPr lang="de-DE"/>
              <a:t> </a:t>
            </a:r>
            <a:r>
              <a:rPr lang="de-DE" err="1"/>
              <a:t>exerum</a:t>
            </a:r>
            <a:r>
              <a:rPr lang="de-DE"/>
              <a:t> </a:t>
            </a:r>
            <a:r>
              <a:rPr lang="de-DE" err="1"/>
              <a:t>arum</a:t>
            </a:r>
            <a:br>
              <a:rPr lang="de-DE"/>
            </a:br>
            <a:r>
              <a:rPr lang="de-DE" err="1"/>
              <a:t>agantus</a:t>
            </a:r>
            <a:r>
              <a:rPr lang="de-DE"/>
              <a:t> </a:t>
            </a:r>
            <a:r>
              <a:rPr lang="de-DE" err="1"/>
              <a:t>exerum</a:t>
            </a:r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3F8B7FD-CF57-D78B-4F02-246F2E3A81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616" y="2619375"/>
            <a:ext cx="6463180" cy="1509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26870831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rand statement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EF37E0-B43D-0F38-818B-BEA311FBB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7139BDE-4573-82EE-8A20-4D3790AB6CE6}"/>
              </a:ext>
            </a:extLst>
          </p:cNvPr>
          <p:cNvSpPr/>
          <p:nvPr userDrawn="1"/>
        </p:nvSpPr>
        <p:spPr bwMode="auto">
          <a:xfrm>
            <a:off x="593889" y="1667622"/>
            <a:ext cx="3594189" cy="359418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ACA6F2D-7901-B853-1D4D-85122CE1E6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2545" y="1997072"/>
            <a:ext cx="2936875" cy="2938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„</a:t>
            </a:r>
            <a:r>
              <a:rPr lang="de-DE" err="1"/>
              <a:t>brand</a:t>
            </a:r>
            <a:r>
              <a:rPr lang="de-DE"/>
              <a:t> </a:t>
            </a:r>
            <a:r>
              <a:rPr lang="de-DE" err="1"/>
              <a:t>statement</a:t>
            </a:r>
            <a:r>
              <a:rPr lang="de-DE"/>
              <a:t>“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2517E07-2FA1-32FA-41B0-BF7204FBA2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88360211-E306-8D8D-F4DD-A3F3DA0C20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1642" y="1666875"/>
            <a:ext cx="6465346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mos</a:t>
            </a:r>
            <a:r>
              <a:rPr lang="de-DE"/>
              <a:t> </a:t>
            </a:r>
            <a:r>
              <a:rPr lang="de-DE" err="1"/>
              <a:t>exerum</a:t>
            </a:r>
            <a:r>
              <a:rPr lang="de-DE"/>
              <a:t> </a:t>
            </a:r>
            <a:r>
              <a:rPr lang="de-DE" err="1"/>
              <a:t>arum</a:t>
            </a:r>
            <a:br>
              <a:rPr lang="de-DE"/>
            </a:br>
            <a:r>
              <a:rPr lang="de-DE" err="1"/>
              <a:t>ma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mos</a:t>
            </a:r>
            <a:r>
              <a:rPr lang="de-DE"/>
              <a:t> </a:t>
            </a:r>
            <a:r>
              <a:rPr lang="de-DE" err="1"/>
              <a:t>exerum</a:t>
            </a:r>
            <a:r>
              <a:rPr lang="de-DE"/>
              <a:t> </a:t>
            </a:r>
            <a:r>
              <a:rPr lang="de-DE" err="1"/>
              <a:t>arum</a:t>
            </a:r>
            <a:br>
              <a:rPr lang="de-DE"/>
            </a:br>
            <a:r>
              <a:rPr lang="de-DE" err="1"/>
              <a:t>agantus</a:t>
            </a:r>
            <a:r>
              <a:rPr lang="de-DE"/>
              <a:t> </a:t>
            </a:r>
            <a:r>
              <a:rPr lang="de-DE" err="1"/>
              <a:t>exerum</a:t>
            </a:r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8C78523-295A-E21F-53C7-FD5261C86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9475" y="2619375"/>
            <a:ext cx="6463180" cy="1509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51667958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ident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5">
            <a:extLst>
              <a:ext uri="{FF2B5EF4-FFF2-40B4-BE49-F238E27FC236}">
                <a16:creationId xmlns:a16="http://schemas.microsoft.com/office/drawing/2014/main" id="{E303008D-BA26-0F67-CCBA-159C4A0D44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BCBA9C7-8054-F2F7-F322-CF97F35DE7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Brand Identity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DC952FD-7390-74E3-D879-972B5101A0CE}"/>
              </a:ext>
            </a:extLst>
          </p:cNvPr>
          <p:cNvSpPr/>
          <p:nvPr userDrawn="1"/>
        </p:nvSpPr>
        <p:spPr bwMode="auto">
          <a:xfrm>
            <a:off x="593890" y="1667622"/>
            <a:ext cx="2316364" cy="2200993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96D5F64-E654-BAEE-6DAB-2DB7AF51B602}"/>
              </a:ext>
            </a:extLst>
          </p:cNvPr>
          <p:cNvSpPr/>
          <p:nvPr userDrawn="1"/>
        </p:nvSpPr>
        <p:spPr bwMode="auto">
          <a:xfrm>
            <a:off x="4559221" y="1667622"/>
            <a:ext cx="2316364" cy="2200993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AB3E94-D141-421E-F218-27B0E8A008E0}"/>
              </a:ext>
            </a:extLst>
          </p:cNvPr>
          <p:cNvSpPr/>
          <p:nvPr userDrawn="1"/>
        </p:nvSpPr>
        <p:spPr bwMode="auto">
          <a:xfrm>
            <a:off x="7065029" y="2699238"/>
            <a:ext cx="830463" cy="1169377"/>
          </a:xfrm>
          <a:prstGeom prst="rect">
            <a:avLst/>
          </a:prstGeom>
          <a:solidFill>
            <a:srgbClr val="295659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>
              <a:solidFill>
                <a:srgbClr val="295659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8E92979-B38C-C31A-6804-213DED5B595A}"/>
              </a:ext>
            </a:extLst>
          </p:cNvPr>
          <p:cNvSpPr/>
          <p:nvPr userDrawn="1"/>
        </p:nvSpPr>
        <p:spPr bwMode="auto">
          <a:xfrm>
            <a:off x="7895492" y="2699238"/>
            <a:ext cx="830463" cy="1169377"/>
          </a:xfrm>
          <a:prstGeom prst="rect">
            <a:avLst/>
          </a:prstGeom>
          <a:solidFill>
            <a:srgbClr val="466B6E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AB86DDF-EC8B-91BE-53B6-FB344D77FC4E}"/>
              </a:ext>
            </a:extLst>
          </p:cNvPr>
          <p:cNvSpPr/>
          <p:nvPr userDrawn="1"/>
        </p:nvSpPr>
        <p:spPr bwMode="auto">
          <a:xfrm>
            <a:off x="8725955" y="2699238"/>
            <a:ext cx="830463" cy="1169377"/>
          </a:xfrm>
          <a:prstGeom prst="rect">
            <a:avLst/>
          </a:prstGeom>
          <a:solidFill>
            <a:srgbClr val="678487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>
              <a:solidFill>
                <a:srgbClr val="678487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10410B0-3B11-423F-6626-9CBBC01B631D}"/>
              </a:ext>
            </a:extLst>
          </p:cNvPr>
          <p:cNvSpPr/>
          <p:nvPr userDrawn="1"/>
        </p:nvSpPr>
        <p:spPr bwMode="auto">
          <a:xfrm>
            <a:off x="9556418" y="2699238"/>
            <a:ext cx="830463" cy="1169377"/>
          </a:xfrm>
          <a:prstGeom prst="rect">
            <a:avLst/>
          </a:prstGeom>
          <a:solidFill>
            <a:srgbClr val="9BACAC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9F1A073-ACED-2E32-91E9-8FAFCE0B542F}"/>
              </a:ext>
            </a:extLst>
          </p:cNvPr>
          <p:cNvSpPr/>
          <p:nvPr userDrawn="1"/>
        </p:nvSpPr>
        <p:spPr bwMode="auto">
          <a:xfrm>
            <a:off x="10386881" y="2699238"/>
            <a:ext cx="830463" cy="1169377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9A9C092A-FDCC-380B-0F4C-CA90570780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3725" y="4211388"/>
            <a:ext cx="2316163" cy="8620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216"/>
              </a:spcBef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CMYK 0/100/100/0</a:t>
            </a:r>
          </a:p>
          <a:p>
            <a:pPr lvl="0"/>
            <a:r>
              <a:rPr lang="de-DE"/>
              <a:t>RGB 226/0/26</a:t>
            </a:r>
          </a:p>
          <a:p>
            <a:pPr lvl="0"/>
            <a:r>
              <a:rPr lang="de-DE"/>
              <a:t>PANTONE 485 C</a:t>
            </a:r>
          </a:p>
          <a:p>
            <a:pPr lvl="0"/>
            <a:r>
              <a:rPr lang="de-DE"/>
              <a:t>HEX #e2001a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A47A80CC-2386-33ED-8126-593896F99E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725" y="4000495"/>
            <a:ext cx="2316163" cy="210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>
                <a:solidFill>
                  <a:srgbClr val="295659"/>
                </a:solidFill>
              </a:defRPr>
            </a:lvl1pPr>
          </a:lstStyle>
          <a:p>
            <a:pPr lvl="0"/>
            <a:r>
              <a:rPr lang="de-DE"/>
              <a:t>Brand Identity Color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BC908A99-C10C-A14D-8B45-7E7408256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9055" y="4211388"/>
            <a:ext cx="2316163" cy="8620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216"/>
              </a:spcBef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/>
              <a:t>CMYK 90/30/40/60</a:t>
            </a:r>
          </a:p>
          <a:p>
            <a:pPr lvl="0"/>
            <a:r>
              <a:rPr lang="de-DE"/>
              <a:t>RGB 0/70/78</a:t>
            </a:r>
          </a:p>
          <a:p>
            <a:pPr lvl="0"/>
            <a:r>
              <a:rPr lang="de-DE"/>
              <a:t>PANTONE 547 C</a:t>
            </a:r>
          </a:p>
          <a:p>
            <a:pPr lvl="0"/>
            <a:r>
              <a:rPr lang="de-DE"/>
              <a:t>HEX #00464e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07A2C7EA-869A-2AC3-D04A-2D37251B4F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055" y="4000495"/>
            <a:ext cx="2316163" cy="210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>
                <a:solidFill>
                  <a:srgbClr val="295659"/>
                </a:solidFill>
              </a:defRPr>
            </a:lvl1pPr>
          </a:lstStyle>
          <a:p>
            <a:pPr lvl="0"/>
            <a:r>
              <a:rPr lang="de-DE"/>
              <a:t>Second Order Color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2A9B00F-912D-E11D-5ADB-98984AD645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64864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80%</a:t>
            </a:r>
          </a:p>
        </p:txBody>
      </p:sp>
      <p:sp>
        <p:nvSpPr>
          <p:cNvPr id="23" name="Textplatzhalter 12">
            <a:extLst>
              <a:ext uri="{FF2B5EF4-FFF2-40B4-BE49-F238E27FC236}">
                <a16:creationId xmlns:a16="http://schemas.microsoft.com/office/drawing/2014/main" id="{639BF1D4-3582-8DA6-5A50-8E092E94D5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00134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65%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A44AB5E5-2F08-FC86-1A13-C0C271ADA8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7819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50%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C2B7D3C3-B268-FFB1-0E8F-C892EC386A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53088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30%</a:t>
            </a:r>
          </a:p>
        </p:txBody>
      </p:sp>
      <p:sp>
        <p:nvSpPr>
          <p:cNvPr id="26" name="Textplatzhalter 12">
            <a:extLst>
              <a:ext uri="{FF2B5EF4-FFF2-40B4-BE49-F238E27FC236}">
                <a16:creationId xmlns:a16="http://schemas.microsoft.com/office/drawing/2014/main" id="{7C85CA55-5E58-0C8F-8B67-960CC18D73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70773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10%</a:t>
            </a:r>
          </a:p>
        </p:txBody>
      </p: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591D35A3-C5A1-C650-4DCE-80FCF8ACCC4C}"/>
              </a:ext>
            </a:extLst>
          </p:cNvPr>
          <p:cNvCxnSpPr/>
          <p:nvPr userDrawn="1"/>
        </p:nvCxnSpPr>
        <p:spPr>
          <a:xfrm>
            <a:off x="3709852" y="1480457"/>
            <a:ext cx="0" cy="4032069"/>
          </a:xfrm>
          <a:prstGeom prst="line">
            <a:avLst/>
          </a:prstGeom>
          <a:ln w="12700">
            <a:solidFill>
              <a:srgbClr val="466B6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2365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>
            <a:extLst>
              <a:ext uri="{FF2B5EF4-FFF2-40B4-BE49-F238E27FC236}">
                <a16:creationId xmlns:a16="http://schemas.microsoft.com/office/drawing/2014/main" id="{B1A974A7-1443-5D14-1510-F118019953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FFF2485-74DE-A68A-EF84-95DB4FDB0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B8E24E89-66E5-1F4B-46C8-E1C66753CD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7" y="1659618"/>
            <a:ext cx="8372475" cy="29178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900"/>
              </a:spcBef>
              <a:buSzPct val="150000"/>
              <a:buFont typeface="Wingdings" pitchFamily="2" charset="2"/>
              <a:buNone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36592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9EA0914-D0E5-7C36-3EFC-B2A3C1FF1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Design Elements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F112930-CD2E-6F5E-5D41-ABAF391C00C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5976271"/>
              </p:ext>
            </p:extLst>
          </p:nvPr>
        </p:nvGraphicFramePr>
        <p:xfrm>
          <a:off x="2555875" y="2187717"/>
          <a:ext cx="7080250" cy="23238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1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64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DE" sz="1000" b="1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</a:rPr>
                        <a:t>Standard forms </a:t>
                      </a:r>
                      <a:endParaRPr lang="en-GB" sz="1000" b="0" i="1" u="none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000" b="1" i="0" u="none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Diagrams</a:t>
                      </a:r>
                      <a:endParaRPr lang="en-GB" sz="1000" b="1" i="0" u="none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000" b="1" i="0" u="none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Miscellaneous</a:t>
                      </a:r>
                      <a:endParaRPr lang="en-GB" sz="1000" b="1" i="0" u="none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Standard text field</a:t>
                      </a:r>
                      <a:endParaRPr lang="en-GB" sz="800" b="0" i="0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Standard lines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Circle diagram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Project status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Enumeration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134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Additional lines</a:t>
                      </a: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Legend</a:t>
                      </a:r>
                      <a:endParaRPr lang="en-GB" sz="800" i="0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i="0" u="none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Arrows</a:t>
                      </a: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76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69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i="1" u="non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uppieren 79">
            <a:extLst>
              <a:ext uri="{FF2B5EF4-FFF2-40B4-BE49-F238E27FC236}">
                <a16:creationId xmlns:a16="http://schemas.microsoft.com/office/drawing/2014/main" id="{8174E3D1-9E95-A9EE-6DB8-FA76A86953C9}"/>
              </a:ext>
            </a:extLst>
          </p:cNvPr>
          <p:cNvGrpSpPr/>
          <p:nvPr userDrawn="1"/>
        </p:nvGrpSpPr>
        <p:grpSpPr bwMode="gray">
          <a:xfrm>
            <a:off x="3175768" y="4076174"/>
            <a:ext cx="720081" cy="313078"/>
            <a:chOff x="683567" y="4581128"/>
            <a:chExt cx="720081" cy="313078"/>
          </a:xfrm>
        </p:grpSpPr>
        <p:pic>
          <p:nvPicPr>
            <p:cNvPr id="6" name="Picture 2" descr="\\NAS\INSCALE_aktuelle_Projekte\Burda Direkt Services\12-0309_Praesentationueberarb. (2Stk)_Siefert\neue Dateien\Material\vorgefertigete_formen.JPG">
              <a:extLst>
                <a:ext uri="{FF2B5EF4-FFF2-40B4-BE49-F238E27FC236}">
                  <a16:creationId xmlns:a16="http://schemas.microsoft.com/office/drawing/2014/main" id="{3FAF7116-0143-57CF-1687-D7F469AA8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83568" y="4581128"/>
              <a:ext cx="720080" cy="313078"/>
            </a:xfrm>
            <a:prstGeom prst="rect">
              <a:avLst/>
            </a:prstGeom>
            <a:noFill/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E2A9216-5DF6-8F33-9D9D-70AD1B935E04}"/>
                </a:ext>
              </a:extLst>
            </p:cNvPr>
            <p:cNvSpPr/>
            <p:nvPr/>
          </p:nvSpPr>
          <p:spPr bwMode="gray">
            <a:xfrm>
              <a:off x="683567" y="4581128"/>
              <a:ext cx="111199" cy="10517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ieren 36">
            <a:extLst>
              <a:ext uri="{FF2B5EF4-FFF2-40B4-BE49-F238E27FC236}">
                <a16:creationId xmlns:a16="http://schemas.microsoft.com/office/drawing/2014/main" id="{5EC90E3D-4AFE-0E74-5DEA-E3301567FDAE}"/>
              </a:ext>
            </a:extLst>
          </p:cNvPr>
          <p:cNvGrpSpPr/>
          <p:nvPr userDrawn="1"/>
        </p:nvGrpSpPr>
        <p:grpSpPr bwMode="gray">
          <a:xfrm>
            <a:off x="4557435" y="4076174"/>
            <a:ext cx="720080" cy="313078"/>
            <a:chOff x="1331641" y="3849203"/>
            <a:chExt cx="720080" cy="313078"/>
          </a:xfrm>
        </p:grpSpPr>
        <p:pic>
          <p:nvPicPr>
            <p:cNvPr id="9" name="Picture 2" descr="\\NAS\INSCALE_aktuelle_Projekte\Burda Direkt Services\12-0309_Praesentationueberarb. (2Stk)_Siefert\neue Dateien\Material\vorgefertigete_formen.JPG">
              <a:extLst>
                <a:ext uri="{FF2B5EF4-FFF2-40B4-BE49-F238E27FC236}">
                  <a16:creationId xmlns:a16="http://schemas.microsoft.com/office/drawing/2014/main" id="{F6DB88D3-7CB3-E682-5D4B-A7C167FB3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331641" y="3849203"/>
              <a:ext cx="720080" cy="313078"/>
            </a:xfrm>
            <a:prstGeom prst="rect">
              <a:avLst/>
            </a:prstGeom>
            <a:noFill/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83124FA-6F38-1787-23B2-D6747DABDCA1}"/>
                </a:ext>
              </a:extLst>
            </p:cNvPr>
            <p:cNvSpPr/>
            <p:nvPr/>
          </p:nvSpPr>
          <p:spPr bwMode="gray">
            <a:xfrm>
              <a:off x="1442839" y="3849203"/>
              <a:ext cx="209749" cy="2108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E359539-A08C-DF84-9AB3-F901590F97DF}"/>
                </a:ext>
              </a:extLst>
            </p:cNvPr>
            <p:cNvSpPr/>
            <p:nvPr/>
          </p:nvSpPr>
          <p:spPr bwMode="gray">
            <a:xfrm>
              <a:off x="1331641" y="4060030"/>
              <a:ext cx="630509" cy="102251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</p:grp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E51C06F5-BAB9-C01A-E27B-35C831B8A6FC}"/>
              </a:ext>
            </a:extLst>
          </p:cNvPr>
          <p:cNvCxnSpPr/>
          <p:nvPr userDrawn="1"/>
        </p:nvCxnSpPr>
        <p:spPr bwMode="gray">
          <a:xfrm>
            <a:off x="4208732" y="2828405"/>
            <a:ext cx="948591" cy="0"/>
          </a:xfrm>
          <a:prstGeom prst="line">
            <a:avLst/>
          </a:prstGeom>
          <a:ln w="12700">
            <a:solidFill>
              <a:srgbClr val="003E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311B800-9141-7A86-B966-4FFAD671FBA4}"/>
              </a:ext>
            </a:extLst>
          </p:cNvPr>
          <p:cNvCxnSpPr/>
          <p:nvPr userDrawn="1"/>
        </p:nvCxnSpPr>
        <p:spPr bwMode="gray">
          <a:xfrm>
            <a:off x="4208731" y="3055442"/>
            <a:ext cx="941070" cy="0"/>
          </a:xfrm>
          <a:prstGeom prst="straightConnector1">
            <a:avLst/>
          </a:prstGeom>
          <a:noFill/>
          <a:ln w="12700">
            <a:solidFill>
              <a:srgbClr val="003E40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14" name="Picture 2" descr="\\NAS\Mitarbeiter\Omar_Wels\_INSCALE\powerpoint2010\icons_01.PNG">
            <a:extLst>
              <a:ext uri="{FF2B5EF4-FFF2-40B4-BE49-F238E27FC236}">
                <a16:creationId xmlns:a16="http://schemas.microsoft.com/office/drawing/2014/main" id="{B68A1B3D-803A-1BBD-BDAA-241112B77F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896366" y="4098913"/>
            <a:ext cx="287167" cy="29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NAS\Mitarbeiter\Omar_Wels\_INSCALE\powerpoint2010\texticon.jpg">
            <a:extLst>
              <a:ext uri="{FF2B5EF4-FFF2-40B4-BE49-F238E27FC236}">
                <a16:creationId xmlns:a16="http://schemas.microsoft.com/office/drawing/2014/main" id="{D6058E20-9DF4-17D9-F245-C2C65E691D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54779" y="4129302"/>
            <a:ext cx="253533" cy="21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5779F40-2574-CAE5-939A-94683DABCDE8}"/>
              </a:ext>
            </a:extLst>
          </p:cNvPr>
          <p:cNvCxnSpPr/>
          <p:nvPr userDrawn="1"/>
        </p:nvCxnSpPr>
        <p:spPr bwMode="gray">
          <a:xfrm>
            <a:off x="4208731" y="3570488"/>
            <a:ext cx="941070" cy="0"/>
          </a:xfrm>
          <a:prstGeom prst="straightConnector1">
            <a:avLst/>
          </a:prstGeom>
          <a:noFill/>
          <a:ln w="28575">
            <a:solidFill>
              <a:srgbClr val="003E40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7" name="Legend2">
            <a:extLst>
              <a:ext uri="{FF2B5EF4-FFF2-40B4-BE49-F238E27FC236}">
                <a16:creationId xmlns:a16="http://schemas.microsoft.com/office/drawing/2014/main" id="{582594F9-FFC9-B904-876C-DCBB9FD9DC5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9950" y="361052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/>
              <a:t>Legend</a:t>
            </a:r>
          </a:p>
        </p:txBody>
      </p:sp>
      <p:sp>
        <p:nvSpPr>
          <p:cNvPr id="18" name="Legend3">
            <a:extLst>
              <a:ext uri="{FF2B5EF4-FFF2-40B4-BE49-F238E27FC236}">
                <a16:creationId xmlns:a16="http://schemas.microsoft.com/office/drawing/2014/main" id="{25E0EA30-1191-1015-C442-C8F396F2736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5187" y="388357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/>
              <a:t>Legend</a:t>
            </a:r>
          </a:p>
        </p:txBody>
      </p:sp>
      <p:sp>
        <p:nvSpPr>
          <p:cNvPr id="19" name="Rectangle 68">
            <a:extLst>
              <a:ext uri="{FF2B5EF4-FFF2-40B4-BE49-F238E27FC236}">
                <a16:creationId xmlns:a16="http://schemas.microsoft.com/office/drawing/2014/main" id="{FF2F89B4-9C21-E068-31EC-E7C64181CFF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3737" y="3650215"/>
            <a:ext cx="131763" cy="131763"/>
          </a:xfrm>
          <a:prstGeom prst="rect">
            <a:avLst/>
          </a:prstGeom>
          <a:solidFill>
            <a:srgbClr val="003E40"/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Rectangle 69">
            <a:extLst>
              <a:ext uri="{FF2B5EF4-FFF2-40B4-BE49-F238E27FC236}">
                <a16:creationId xmlns:a16="http://schemas.microsoft.com/office/drawing/2014/main" id="{B3E9D3AC-0B89-BE02-FEC8-954C1453B9B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0562" y="3923265"/>
            <a:ext cx="131763" cy="131763"/>
          </a:xfrm>
          <a:prstGeom prst="rect">
            <a:avLst/>
          </a:prstGeom>
          <a:solidFill>
            <a:srgbClr val="6E8284"/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Legend3">
            <a:extLst>
              <a:ext uri="{FF2B5EF4-FFF2-40B4-BE49-F238E27FC236}">
                <a16:creationId xmlns:a16="http://schemas.microsoft.com/office/drawing/2014/main" id="{BE387B50-B3D6-D07D-549F-6C9CDC0C3BB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5187" y="415662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/>
              <a:t>Legend</a:t>
            </a:r>
          </a:p>
        </p:txBody>
      </p:sp>
      <p:sp>
        <p:nvSpPr>
          <p:cNvPr id="22" name="Rectangle 71">
            <a:extLst>
              <a:ext uri="{FF2B5EF4-FFF2-40B4-BE49-F238E27FC236}">
                <a16:creationId xmlns:a16="http://schemas.microsoft.com/office/drawing/2014/main" id="{C59582F9-180D-0F2C-E7AB-B0187728699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0562" y="4196315"/>
            <a:ext cx="131763" cy="131763"/>
          </a:xfrm>
          <a:prstGeom prst="rect">
            <a:avLst/>
          </a:prstGeom>
          <a:solidFill>
            <a:srgbClr val="9BACAC"/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8C9E6B3E-66C0-F13D-A638-1C4A1D086C46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6878899" y="2866490"/>
            <a:ext cx="249237" cy="249238"/>
            <a:chOff x="221" y="1920"/>
            <a:chExt cx="157" cy="157"/>
          </a:xfrm>
        </p:grpSpPr>
        <p:sp>
          <p:nvSpPr>
            <p:cNvPr id="24" name="Oval 13">
              <a:extLst>
                <a:ext uri="{FF2B5EF4-FFF2-40B4-BE49-F238E27FC236}">
                  <a16:creationId xmlns:a16="http://schemas.microsoft.com/office/drawing/2014/main" id="{72606A0E-2BFB-3FCC-7C40-8A793860AC8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221" y="1920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  <p:sp>
          <p:nvSpPr>
            <p:cNvPr id="25" name="Arc 14">
              <a:extLst>
                <a:ext uri="{FF2B5EF4-FFF2-40B4-BE49-F238E27FC236}">
                  <a16:creationId xmlns:a16="http://schemas.microsoft.com/office/drawing/2014/main" id="{58051778-52D9-9F6A-DAD3-876492216445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 bwMode="gray">
            <a:xfrm>
              <a:off x="300" y="1920"/>
              <a:ext cx="78" cy="79"/>
            </a:xfrm>
            <a:custGeom>
              <a:avLst/>
              <a:gdLst>
                <a:gd name="T0" fmla="*/ 0 w 21600"/>
                <a:gd name="T1" fmla="*/ 0 h 21600"/>
                <a:gd name="T2" fmla="*/ 78 w 21600"/>
                <a:gd name="T3" fmla="*/ 79 h 21600"/>
                <a:gd name="T4" fmla="*/ 0 w 21600"/>
                <a:gd name="T5" fmla="*/ 7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3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" name="Group 15">
            <a:extLst>
              <a:ext uri="{FF2B5EF4-FFF2-40B4-BE49-F238E27FC236}">
                <a16:creationId xmlns:a16="http://schemas.microsoft.com/office/drawing/2014/main" id="{501F2C36-21B4-7B06-C382-0C24C3736F18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7214968" y="2866491"/>
            <a:ext cx="249237" cy="250825"/>
            <a:chOff x="221" y="2140"/>
            <a:chExt cx="157" cy="158"/>
          </a:xfrm>
        </p:grpSpPr>
        <p:sp>
          <p:nvSpPr>
            <p:cNvPr id="27" name="Oval 16">
              <a:extLst>
                <a:ext uri="{FF2B5EF4-FFF2-40B4-BE49-F238E27FC236}">
                  <a16:creationId xmlns:a16="http://schemas.microsoft.com/office/drawing/2014/main" id="{95281C61-868C-5974-D399-8FC661817200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221" y="2140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  <p:sp>
          <p:nvSpPr>
            <p:cNvPr id="28" name="Arc 17">
              <a:extLst>
                <a:ext uri="{FF2B5EF4-FFF2-40B4-BE49-F238E27FC236}">
                  <a16:creationId xmlns:a16="http://schemas.microsoft.com/office/drawing/2014/main" id="{E8E0C11A-F1DB-50F8-A0FB-C63EC96E0AAD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 bwMode="gray">
            <a:xfrm>
              <a:off x="300" y="2141"/>
              <a:ext cx="78" cy="157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157 h 43200"/>
                <a:gd name="T4" fmla="*/ 0 w 21600"/>
                <a:gd name="T5" fmla="*/ 79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9BA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9" name="AutoShape 28">
            <a:extLst>
              <a:ext uri="{FF2B5EF4-FFF2-40B4-BE49-F238E27FC236}">
                <a16:creationId xmlns:a16="http://schemas.microsoft.com/office/drawing/2014/main" id="{377AB181-4F49-32B6-551E-90FB8BCFF893}"/>
              </a:ext>
            </a:extLst>
          </p:cNvPr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 rot="5400000">
            <a:off x="8105672" y="3948008"/>
            <a:ext cx="747664" cy="120762"/>
          </a:xfrm>
          <a:prstGeom prst="triangle">
            <a:avLst>
              <a:gd name="adj" fmla="val 50000"/>
            </a:avLst>
          </a:prstGeom>
          <a:solidFill>
            <a:srgbClr val="6E8284"/>
          </a:solidFill>
          <a:ln>
            <a:noFill/>
          </a:ln>
        </p:spPr>
        <p:txBody>
          <a:bodyPr wrap="none" anchor="ctr"/>
          <a:lstStyle/>
          <a:p>
            <a:pPr algn="l"/>
            <a:endParaRPr lang="en-GB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A3803FC0-D7D4-ACB3-BCCB-DFA6515ADB5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8487053" y="272255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BD6D0FE9-08AC-6B56-25DB-422D127440B8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gray">
          <a:xfrm>
            <a:off x="8487053" y="300582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9EAAA26A-5D03-1A56-7693-539C360D29F2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8843585" y="2722555"/>
            <a:ext cx="216000" cy="216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Rectangle 37">
            <a:extLst>
              <a:ext uri="{FF2B5EF4-FFF2-40B4-BE49-F238E27FC236}">
                <a16:creationId xmlns:a16="http://schemas.microsoft.com/office/drawing/2014/main" id="{04CD8A4D-2411-ACB8-8867-06A3014FFDD0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gray">
          <a:xfrm>
            <a:off x="8843585" y="3005825"/>
            <a:ext cx="216000" cy="216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" name="Rectangle 38">
            <a:extLst>
              <a:ext uri="{FF2B5EF4-FFF2-40B4-BE49-F238E27FC236}">
                <a16:creationId xmlns:a16="http://schemas.microsoft.com/office/drawing/2014/main" id="{846F1B16-3844-6270-27F0-E9307CB4B51C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gray">
          <a:xfrm>
            <a:off x="9200116" y="272255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2400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35" name="Rectangle 39">
            <a:extLst>
              <a:ext uri="{FF2B5EF4-FFF2-40B4-BE49-F238E27FC236}">
                <a16:creationId xmlns:a16="http://schemas.microsoft.com/office/drawing/2014/main" id="{9F22E07F-F4F8-98C0-0EEA-A55FBB79C29A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gray">
          <a:xfrm>
            <a:off x="9200116" y="300582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72000" anchor="ctr"/>
          <a:lstStyle/>
          <a:p>
            <a:pPr algn="ctr"/>
            <a:r>
              <a:rPr lang="en-GB" sz="2400" b="1">
                <a:solidFill>
                  <a:schemeClr val="accent2"/>
                </a:solidFill>
              </a:rPr>
              <a:t>–</a:t>
            </a:r>
          </a:p>
        </p:txBody>
      </p:sp>
      <p:cxnSp>
        <p:nvCxnSpPr>
          <p:cNvPr id="36" name="AutoShape 43">
            <a:extLst>
              <a:ext uri="{FF2B5EF4-FFF2-40B4-BE49-F238E27FC236}">
                <a16:creationId xmlns:a16="http://schemas.microsoft.com/office/drawing/2014/main" id="{6E98FA55-0F02-387C-5B83-EA30A3A00399}"/>
              </a:ext>
            </a:extLst>
          </p:cNvPr>
          <p:cNvCxnSpPr>
            <a:cxnSpLocks noChangeShapeType="1"/>
          </p:cNvCxnSpPr>
          <p:nvPr userDrawn="1"/>
        </p:nvCxnSpPr>
        <p:spPr bwMode="gray">
          <a:xfrm>
            <a:off x="4208731" y="3698483"/>
            <a:ext cx="941070" cy="173849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003E4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1811702B-598B-825C-DBB4-8596AB51F7FC}"/>
              </a:ext>
            </a:extLst>
          </p:cNvPr>
          <p:cNvSpPr txBox="1"/>
          <p:nvPr userDrawn="1"/>
        </p:nvSpPr>
        <p:spPr bwMode="gray">
          <a:xfrm>
            <a:off x="2638980" y="2791317"/>
            <a:ext cx="8640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>
                <a:solidFill>
                  <a:srgbClr val="003E40"/>
                </a:solidFill>
              </a:rPr>
              <a:t>Text field</a:t>
            </a:r>
          </a:p>
        </p:txBody>
      </p:sp>
      <p:grpSp>
        <p:nvGrpSpPr>
          <p:cNvPr id="38" name="Group 18">
            <a:extLst>
              <a:ext uri="{FF2B5EF4-FFF2-40B4-BE49-F238E27FC236}">
                <a16:creationId xmlns:a16="http://schemas.microsoft.com/office/drawing/2014/main" id="{05DA60D0-33CB-A97E-79F9-AB348612030A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7551037" y="2866491"/>
            <a:ext cx="250825" cy="249237"/>
            <a:chOff x="221" y="2361"/>
            <a:chExt cx="158" cy="157"/>
          </a:xfrm>
        </p:grpSpPr>
        <p:sp>
          <p:nvSpPr>
            <p:cNvPr id="39" name="Oval 19">
              <a:extLst>
                <a:ext uri="{FF2B5EF4-FFF2-40B4-BE49-F238E27FC236}">
                  <a16:creationId xmlns:a16="http://schemas.microsoft.com/office/drawing/2014/main" id="{7B99B567-1106-A114-CD9B-9A648D43DB4F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221" y="2361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  <p:sp>
          <p:nvSpPr>
            <p:cNvPr id="40" name="Arc 20">
              <a:extLst>
                <a:ext uri="{FF2B5EF4-FFF2-40B4-BE49-F238E27FC236}">
                  <a16:creationId xmlns:a16="http://schemas.microsoft.com/office/drawing/2014/main" id="{83F56B13-2ED9-DFC4-4283-3616079ABA40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 bwMode="gray">
            <a:xfrm>
              <a:off x="222" y="2362"/>
              <a:ext cx="157" cy="156"/>
            </a:xfrm>
            <a:custGeom>
              <a:avLst/>
              <a:gdLst>
                <a:gd name="T0" fmla="*/ 79 w 43200"/>
                <a:gd name="T1" fmla="*/ 0 h 43200"/>
                <a:gd name="T2" fmla="*/ 0 w 43200"/>
                <a:gd name="T3" fmla="*/ 78 h 43200"/>
                <a:gd name="T4" fmla="*/ 79 w 43200"/>
                <a:gd name="T5" fmla="*/ 78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6E82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1" name="Group 21">
            <a:extLst>
              <a:ext uri="{FF2B5EF4-FFF2-40B4-BE49-F238E27FC236}">
                <a16:creationId xmlns:a16="http://schemas.microsoft.com/office/drawing/2014/main" id="{6FD5E20A-40C0-3454-BD3A-6BB51782845C}"/>
              </a:ext>
            </a:extLst>
          </p:cNvPr>
          <p:cNvGrpSpPr>
            <a:grpSpLocks noChangeAspect="1"/>
          </p:cNvGrpSpPr>
          <p:nvPr userDrawn="1">
            <p:custDataLst>
              <p:tags r:id="rId8"/>
            </p:custDataLst>
          </p:nvPr>
        </p:nvGrpSpPr>
        <p:grpSpPr bwMode="gray">
          <a:xfrm>
            <a:off x="7888693" y="2866490"/>
            <a:ext cx="249237" cy="249238"/>
            <a:chOff x="3131" y="2488"/>
            <a:chExt cx="160" cy="160"/>
          </a:xfrm>
          <a:solidFill>
            <a:srgbClr val="003E40"/>
          </a:solidFill>
        </p:grpSpPr>
        <p:sp>
          <p:nvSpPr>
            <p:cNvPr id="42" name="Oval 22">
              <a:extLst>
                <a:ext uri="{FF2B5EF4-FFF2-40B4-BE49-F238E27FC236}">
                  <a16:creationId xmlns:a16="http://schemas.microsoft.com/office/drawing/2014/main" id="{DEE60DEF-239E-2C83-A22F-035BD1453FF1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3131" y="2488"/>
              <a:ext cx="160" cy="16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  <p:sp>
          <p:nvSpPr>
            <p:cNvPr id="43" name="Oval 23">
              <a:extLst>
                <a:ext uri="{FF2B5EF4-FFF2-40B4-BE49-F238E27FC236}">
                  <a16:creationId xmlns:a16="http://schemas.microsoft.com/office/drawing/2014/main" id="{5B2CF9BD-86D0-3686-E8C8-E260E85E9D52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3131" y="2488"/>
              <a:ext cx="160" cy="1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/>
            </a:p>
          </p:txBody>
        </p:sp>
      </p:grpSp>
      <p:graphicFrame>
        <p:nvGraphicFramePr>
          <p:cNvPr id="44" name="Diagramm 43">
            <a:extLst>
              <a:ext uri="{FF2B5EF4-FFF2-40B4-BE49-F238E27FC236}">
                <a16:creationId xmlns:a16="http://schemas.microsoft.com/office/drawing/2014/main" id="{F7DCB933-5C24-2277-DACD-73184F55C31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56629702"/>
              </p:ext>
            </p:extLst>
          </p:nvPr>
        </p:nvGraphicFramePr>
        <p:xfrm>
          <a:off x="5391390" y="2695809"/>
          <a:ext cx="1422530" cy="121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45" name="Textplatzhalter 5">
            <a:extLst>
              <a:ext uri="{FF2B5EF4-FFF2-40B4-BE49-F238E27FC236}">
                <a16:creationId xmlns:a16="http://schemas.microsoft.com/office/drawing/2014/main" id="{D598E0F4-B8AF-2A23-355F-EFB0403D61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14636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nting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0E92396-588E-634E-773C-5BF2AF8A9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 err="1"/>
              <a:t>Counting</a:t>
            </a:r>
            <a:r>
              <a:rPr lang="de-DE"/>
              <a:t> Levels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69B84B2E-7C4E-6F78-9AD9-1A7290B5E7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E8EAAC92-26AE-07E3-7C85-1490EF5D6C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7" y="1659618"/>
            <a:ext cx="8372475" cy="2917825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159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">
            <a:extLst>
              <a:ext uri="{FF2B5EF4-FFF2-40B4-BE49-F238E27FC236}">
                <a16:creationId xmlns:a16="http://schemas.microsoft.com/office/drawing/2014/main" id="{56850E71-0B81-EE08-673C-743B189C03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de-DE" err="1"/>
              <a:t>Presentation</a:t>
            </a:r>
            <a:r>
              <a:rPr lang="de-DE"/>
              <a:t> type ▪︎ </a:t>
            </a:r>
            <a:r>
              <a:rPr lang="de-DE" err="1"/>
              <a:t>Presentation</a:t>
            </a:r>
            <a:r>
              <a:rPr lang="de-DE"/>
              <a:t> title ▪︎ </a:t>
            </a:r>
            <a:r>
              <a:rPr lang="de-DE" err="1"/>
              <a:t>author</a:t>
            </a:r>
            <a:r>
              <a:rPr lang="de-DE"/>
              <a:t> </a:t>
            </a: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A37B906F-8E7C-8788-40E9-DAE03341D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chemeClr val="accent5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84996400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1D03233-7898-CEA7-934D-9909848D6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Project Template</a:t>
            </a:r>
          </a:p>
        </p:txBody>
      </p:sp>
      <p:sp>
        <p:nvSpPr>
          <p:cNvPr id="4" name="Tabellenplatzhalter 8">
            <a:extLst>
              <a:ext uri="{FF2B5EF4-FFF2-40B4-BE49-F238E27FC236}">
                <a16:creationId xmlns:a16="http://schemas.microsoft.com/office/drawing/2014/main" id="{7CBA88F4-932E-29DB-57A5-58A16A2E2206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96888" y="1320800"/>
            <a:ext cx="10937087" cy="454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D8E0DD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F218BC19-7145-FA93-5DB6-BC5B2B2AE4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73737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0B10239-B868-6F09-728A-AF18097C0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Flow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AA3CF719-57EC-2D4F-8BC0-43706AE9574B}"/>
              </a:ext>
            </a:extLst>
          </p:cNvPr>
          <p:cNvSpPr/>
          <p:nvPr userDrawn="1"/>
        </p:nvSpPr>
        <p:spPr bwMode="auto">
          <a:xfrm>
            <a:off x="8026588" y="1558793"/>
            <a:ext cx="4012135" cy="817839"/>
          </a:xfrm>
          <a:prstGeom prst="homePlate">
            <a:avLst>
              <a:gd name="adj" fmla="val 25034"/>
            </a:avLst>
          </a:prstGeom>
          <a:solidFill>
            <a:srgbClr val="D8DFDD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153307C1-B518-3D83-7D5E-6F95E4048FB2}"/>
              </a:ext>
            </a:extLst>
          </p:cNvPr>
          <p:cNvSpPr/>
          <p:nvPr userDrawn="1"/>
        </p:nvSpPr>
        <p:spPr bwMode="auto">
          <a:xfrm>
            <a:off x="4300229" y="1558798"/>
            <a:ext cx="4019858" cy="817839"/>
          </a:xfrm>
          <a:prstGeom prst="homePlate">
            <a:avLst>
              <a:gd name="adj" fmla="val 25034"/>
            </a:avLst>
          </a:prstGeom>
          <a:solidFill>
            <a:srgbClr val="9BACAC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B4502301-15A9-D0F3-7311-3EB56560A27B}"/>
              </a:ext>
            </a:extLst>
          </p:cNvPr>
          <p:cNvSpPr/>
          <p:nvPr userDrawn="1"/>
        </p:nvSpPr>
        <p:spPr bwMode="auto">
          <a:xfrm>
            <a:off x="581593" y="1561056"/>
            <a:ext cx="3904751" cy="817839"/>
          </a:xfrm>
          <a:prstGeom prst="homePlate">
            <a:avLst>
              <a:gd name="adj" fmla="val 25034"/>
            </a:avLst>
          </a:prstGeom>
          <a:solidFill>
            <a:srgbClr val="003E40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7" name="Tabellenplatzhalter 8">
            <a:extLst>
              <a:ext uri="{FF2B5EF4-FFF2-40B4-BE49-F238E27FC236}">
                <a16:creationId xmlns:a16="http://schemas.microsoft.com/office/drawing/2014/main" id="{C3BA1ADC-D95D-542E-EA4D-B7FD5BDC17B7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0"/>
            <a:ext cx="10910526" cy="431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3786EB0E-9C8F-7B5A-19E7-82309E2C1B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12420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FBDD219-BCBD-A2C6-127B-B9493D410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Flow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63B8630-38E7-D0D5-13C9-2B4EA6092157}"/>
              </a:ext>
            </a:extLst>
          </p:cNvPr>
          <p:cNvSpPr/>
          <p:nvPr userDrawn="1"/>
        </p:nvSpPr>
        <p:spPr bwMode="auto">
          <a:xfrm>
            <a:off x="8782575" y="1562192"/>
            <a:ext cx="3126789" cy="817839"/>
          </a:xfrm>
          <a:prstGeom prst="homePlate">
            <a:avLst>
              <a:gd name="adj" fmla="val 25034"/>
            </a:avLst>
          </a:prstGeom>
          <a:solidFill>
            <a:srgbClr val="D8DFDD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kern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50245F16-FA7F-8A6D-86FD-83E94ED36112}"/>
              </a:ext>
            </a:extLst>
          </p:cNvPr>
          <p:cNvSpPr/>
          <p:nvPr userDrawn="1"/>
        </p:nvSpPr>
        <p:spPr bwMode="auto">
          <a:xfrm>
            <a:off x="5997132" y="1562187"/>
            <a:ext cx="3119051" cy="817839"/>
          </a:xfrm>
          <a:prstGeom prst="homePlate">
            <a:avLst>
              <a:gd name="adj" fmla="val 25034"/>
            </a:avLst>
          </a:prstGeom>
          <a:solidFill>
            <a:srgbClr val="9BACAC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kern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D4BFDCA2-BB6C-AC8B-A2CC-EBE52092CB75}"/>
              </a:ext>
            </a:extLst>
          </p:cNvPr>
          <p:cNvSpPr/>
          <p:nvPr userDrawn="1"/>
        </p:nvSpPr>
        <p:spPr bwMode="auto">
          <a:xfrm>
            <a:off x="3217228" y="1562192"/>
            <a:ext cx="3095649" cy="817839"/>
          </a:xfrm>
          <a:prstGeom prst="homePlate">
            <a:avLst>
              <a:gd name="adj" fmla="val 25034"/>
            </a:avLst>
          </a:prstGeom>
          <a:solidFill>
            <a:srgbClr val="4A6F7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044FE90A-08FF-2536-EE5E-5C0257ACA1E8}"/>
              </a:ext>
            </a:extLst>
          </p:cNvPr>
          <p:cNvSpPr/>
          <p:nvPr userDrawn="1"/>
        </p:nvSpPr>
        <p:spPr bwMode="auto">
          <a:xfrm>
            <a:off x="581593" y="1562190"/>
            <a:ext cx="2945843" cy="817839"/>
          </a:xfrm>
          <a:prstGeom prst="homePlate">
            <a:avLst>
              <a:gd name="adj" fmla="val 25034"/>
            </a:avLst>
          </a:prstGeom>
          <a:solidFill>
            <a:srgbClr val="003E40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600" b="1" kern="0">
              <a:solidFill>
                <a:schemeClr val="bg1"/>
              </a:solidFill>
            </a:endParaRPr>
          </a:p>
        </p:txBody>
      </p:sp>
      <p:sp>
        <p:nvSpPr>
          <p:cNvPr id="8" name="Tabellenplatzhalter 8">
            <a:extLst>
              <a:ext uri="{FF2B5EF4-FFF2-40B4-BE49-F238E27FC236}">
                <a16:creationId xmlns:a16="http://schemas.microsoft.com/office/drawing/2014/main" id="{F2CBA794-B02D-7E4F-AB2A-C655DF5E1A07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0"/>
            <a:ext cx="10910526" cy="431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22348711-055E-62B0-7220-7571B9D33D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48750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D5681C1-7ABF-E849-9CCC-335F04D3D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Flow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C5B85F6-D58F-AF94-F512-E9987B2ECF64}"/>
              </a:ext>
            </a:extLst>
          </p:cNvPr>
          <p:cNvSpPr/>
          <p:nvPr userDrawn="1"/>
        </p:nvSpPr>
        <p:spPr bwMode="auto">
          <a:xfrm>
            <a:off x="9336357" y="1552250"/>
            <a:ext cx="2573005" cy="817839"/>
          </a:xfrm>
          <a:prstGeom prst="homePlate">
            <a:avLst>
              <a:gd name="adj" fmla="val 25034"/>
            </a:avLst>
          </a:prstGeom>
          <a:solidFill>
            <a:srgbClr val="D8DFDD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ACCF120B-4E24-5F01-AB3F-9D5D949DE460}"/>
              </a:ext>
            </a:extLst>
          </p:cNvPr>
          <p:cNvSpPr/>
          <p:nvPr userDrawn="1"/>
        </p:nvSpPr>
        <p:spPr bwMode="auto">
          <a:xfrm>
            <a:off x="7103688" y="1552253"/>
            <a:ext cx="2568789" cy="817839"/>
          </a:xfrm>
          <a:prstGeom prst="homePlate">
            <a:avLst>
              <a:gd name="adj" fmla="val 25034"/>
            </a:avLst>
          </a:prstGeom>
          <a:solidFill>
            <a:srgbClr val="9BACAC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601FC1C0-ADAF-F743-311D-C3BE539AF85B}"/>
              </a:ext>
            </a:extLst>
          </p:cNvPr>
          <p:cNvSpPr/>
          <p:nvPr userDrawn="1"/>
        </p:nvSpPr>
        <p:spPr bwMode="auto">
          <a:xfrm>
            <a:off x="4869958" y="1552254"/>
            <a:ext cx="2565632" cy="817839"/>
          </a:xfrm>
          <a:prstGeom prst="homePlate">
            <a:avLst>
              <a:gd name="adj" fmla="val 25034"/>
            </a:avLst>
          </a:prstGeom>
          <a:solidFill>
            <a:srgbClr val="6E828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9AD9A2FD-AE70-DF16-E20C-19A37439E448}"/>
              </a:ext>
            </a:extLst>
          </p:cNvPr>
          <p:cNvSpPr/>
          <p:nvPr userDrawn="1"/>
        </p:nvSpPr>
        <p:spPr bwMode="auto">
          <a:xfrm>
            <a:off x="2661645" y="1552252"/>
            <a:ext cx="2541278" cy="817839"/>
          </a:xfrm>
          <a:prstGeom prst="homePlate">
            <a:avLst>
              <a:gd name="adj" fmla="val 25034"/>
            </a:avLst>
          </a:prstGeom>
          <a:solidFill>
            <a:srgbClr val="4A6F7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458C2F35-49AF-3E9C-88F2-E3E74D9EE2D5}"/>
              </a:ext>
            </a:extLst>
          </p:cNvPr>
          <p:cNvSpPr/>
          <p:nvPr userDrawn="1"/>
        </p:nvSpPr>
        <p:spPr bwMode="auto">
          <a:xfrm>
            <a:off x="581593" y="1552251"/>
            <a:ext cx="2387600" cy="817839"/>
          </a:xfrm>
          <a:prstGeom prst="homePlate">
            <a:avLst>
              <a:gd name="adj" fmla="val 25034"/>
            </a:avLst>
          </a:prstGeom>
          <a:solidFill>
            <a:srgbClr val="003E40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5132CF6C-58BD-3F7D-78C2-E4A4FA01EB1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0"/>
            <a:ext cx="10910526" cy="431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1D9D95F0-8ECD-3D1A-FF9E-1D655B7402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82232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B2C7FA3-8761-41AA-4031-C2DF3486E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Flow </a:t>
            </a:r>
            <a:r>
              <a:rPr lang="de-DE" err="1"/>
              <a:t>chart</a:t>
            </a:r>
            <a:endParaRPr lang="de-DE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D7A32E6-8FD9-DFB9-26C2-4373BA915212}"/>
              </a:ext>
            </a:extLst>
          </p:cNvPr>
          <p:cNvSpPr/>
          <p:nvPr userDrawn="1"/>
        </p:nvSpPr>
        <p:spPr bwMode="auto">
          <a:xfrm>
            <a:off x="9739183" y="1552250"/>
            <a:ext cx="2080725" cy="817839"/>
          </a:xfrm>
          <a:prstGeom prst="homePlate">
            <a:avLst>
              <a:gd name="adj" fmla="val 25034"/>
            </a:avLst>
          </a:prstGeom>
          <a:solidFill>
            <a:srgbClr val="D8DFDD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0238FA6D-DB4C-8D9F-FED4-D78F4B6200ED}"/>
              </a:ext>
            </a:extLst>
          </p:cNvPr>
          <p:cNvSpPr/>
          <p:nvPr userDrawn="1"/>
        </p:nvSpPr>
        <p:spPr bwMode="auto">
          <a:xfrm>
            <a:off x="7886957" y="1551902"/>
            <a:ext cx="2081227" cy="817839"/>
          </a:xfrm>
          <a:prstGeom prst="homePlate">
            <a:avLst>
              <a:gd name="adj" fmla="val 25034"/>
            </a:avLst>
          </a:prstGeom>
          <a:solidFill>
            <a:srgbClr val="9BACAC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85E86C63-049B-97A8-E5A0-C357921E04A1}"/>
              </a:ext>
            </a:extLst>
          </p:cNvPr>
          <p:cNvSpPr/>
          <p:nvPr userDrawn="1"/>
        </p:nvSpPr>
        <p:spPr bwMode="auto">
          <a:xfrm>
            <a:off x="6034730" y="1551902"/>
            <a:ext cx="2081733" cy="817839"/>
          </a:xfrm>
          <a:prstGeom prst="homePlate">
            <a:avLst>
              <a:gd name="adj" fmla="val 25034"/>
            </a:avLst>
          </a:prstGeom>
          <a:solidFill>
            <a:srgbClr val="6E828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AD1F35C2-0525-395C-809F-766295D63D88}"/>
              </a:ext>
            </a:extLst>
          </p:cNvPr>
          <p:cNvSpPr/>
          <p:nvPr userDrawn="1"/>
        </p:nvSpPr>
        <p:spPr bwMode="auto">
          <a:xfrm>
            <a:off x="4175368" y="1551902"/>
            <a:ext cx="2088846" cy="817839"/>
          </a:xfrm>
          <a:prstGeom prst="homePlate">
            <a:avLst>
              <a:gd name="adj" fmla="val 25034"/>
            </a:avLst>
          </a:prstGeom>
          <a:solidFill>
            <a:srgbClr val="4A6F7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89AAD3B7-135B-6A76-7908-E6A1324497AF}"/>
              </a:ext>
            </a:extLst>
          </p:cNvPr>
          <p:cNvSpPr/>
          <p:nvPr userDrawn="1"/>
        </p:nvSpPr>
        <p:spPr bwMode="auto">
          <a:xfrm>
            <a:off x="2331899" y="1551900"/>
            <a:ext cx="2080066" cy="817839"/>
          </a:xfrm>
          <a:prstGeom prst="homePlate">
            <a:avLst>
              <a:gd name="adj" fmla="val 25034"/>
            </a:avLst>
          </a:prstGeom>
          <a:solidFill>
            <a:srgbClr val="295659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9" name="Richtungspfeil 8">
            <a:extLst>
              <a:ext uri="{FF2B5EF4-FFF2-40B4-BE49-F238E27FC236}">
                <a16:creationId xmlns:a16="http://schemas.microsoft.com/office/drawing/2014/main" id="{B510B13F-245B-D987-A068-F23E5F1BEAF3}"/>
              </a:ext>
            </a:extLst>
          </p:cNvPr>
          <p:cNvSpPr/>
          <p:nvPr userDrawn="1"/>
        </p:nvSpPr>
        <p:spPr bwMode="auto">
          <a:xfrm>
            <a:off x="579109" y="1551900"/>
            <a:ext cx="1973187" cy="817839"/>
          </a:xfrm>
          <a:prstGeom prst="homePlate">
            <a:avLst>
              <a:gd name="adj" fmla="val 25034"/>
            </a:avLst>
          </a:prstGeom>
          <a:solidFill>
            <a:srgbClr val="003E40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400" b="1" kern="0">
              <a:solidFill>
                <a:schemeClr val="bg1"/>
              </a:solidFill>
            </a:endParaRPr>
          </a:p>
        </p:txBody>
      </p:sp>
      <p:sp>
        <p:nvSpPr>
          <p:cNvPr id="10" name="Tabellenplatzhalter 8">
            <a:extLst>
              <a:ext uri="{FF2B5EF4-FFF2-40B4-BE49-F238E27FC236}">
                <a16:creationId xmlns:a16="http://schemas.microsoft.com/office/drawing/2014/main" id="{CF14A9A1-D5EB-8B3B-E27E-DFF29D57F33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0"/>
            <a:ext cx="10910526" cy="431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07ED139-CAF8-0618-770A-0E08FF4DFD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902101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able page (additional layou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423251-C13C-36E7-22FA-3A6AF35805D2}"/>
              </a:ext>
            </a:extLst>
          </p:cNvPr>
          <p:cNvSpPr/>
          <p:nvPr userDrawn="1"/>
        </p:nvSpPr>
        <p:spPr bwMode="auto">
          <a:xfrm>
            <a:off x="588936" y="1336993"/>
            <a:ext cx="933450" cy="4606786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GB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E36D30-42E3-2333-5C24-8AF9BA468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Additional Layouts</a:t>
            </a:r>
          </a:p>
        </p:txBody>
      </p:sp>
      <p:sp>
        <p:nvSpPr>
          <p:cNvPr id="5" name="Tabellenplatzhalter 12">
            <a:extLst>
              <a:ext uri="{FF2B5EF4-FFF2-40B4-BE49-F238E27FC236}">
                <a16:creationId xmlns:a16="http://schemas.microsoft.com/office/drawing/2014/main" id="{0CB0BE55-E38A-EF68-42D8-F6E40B4D4024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765175" y="1630363"/>
            <a:ext cx="6729413" cy="348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5233004-8642-339B-9799-BA17DE302C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85946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">
            <a:extLst>
              <a:ext uri="{FF2B5EF4-FFF2-40B4-BE49-F238E27FC236}">
                <a16:creationId xmlns:a16="http://schemas.microsoft.com/office/drawing/2014/main" id="{56850E71-0B81-EE08-673C-743B189C03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de-DE" err="1"/>
              <a:t>Presentation</a:t>
            </a:r>
            <a:r>
              <a:rPr lang="de-DE"/>
              <a:t> type ▪︎ </a:t>
            </a:r>
            <a:r>
              <a:rPr lang="de-DE" err="1"/>
              <a:t>Presentation</a:t>
            </a:r>
            <a:r>
              <a:rPr lang="de-DE"/>
              <a:t> title ▪︎ </a:t>
            </a:r>
            <a:r>
              <a:rPr lang="de-DE" err="1"/>
              <a:t>author</a:t>
            </a:r>
            <a:r>
              <a:rPr lang="de-DE"/>
              <a:t> </a:t>
            </a: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A37B906F-8E7C-8788-40E9-DAE03341D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chemeClr val="accent5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00812170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1 Struktu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defRPr sz="1000" b="0"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1" name="Rechteck 10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endParaRPr lang="en-GB" sz="1800" noProof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endParaRPr lang="en-GB" sz="1800" noProof="0">
                <a:solidFill>
                  <a:schemeClr val="tx1"/>
                </a:solidFill>
              </a:endParaRPr>
            </a:p>
          </p:txBody>
        </p:sp>
        <p:sp>
          <p:nvSpPr>
            <p:cNvPr id="15" name="Rechteck 14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endParaRPr lang="en-GB" sz="1800" noProof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88325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1 Struktu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spcBef>
                <a:spcPts val="0"/>
              </a:spcBef>
              <a:defRPr sz="1000" b="0"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1" name="Rechteck 10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" name="Rechteck 13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Rechteck 14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86031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utrale Folie mit 1 Tex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11328200" cy="738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Text </a:t>
            </a:r>
            <a:r>
              <a:rPr lang="en-GB" noProof="0" err="1"/>
              <a:t>durch</a:t>
            </a:r>
            <a:r>
              <a:rPr lang="en-GB" noProof="0"/>
              <a:t> </a:t>
            </a:r>
            <a:r>
              <a:rPr lang="en-GB" noProof="0" err="1"/>
              <a:t>Klicken</a:t>
            </a:r>
            <a:r>
              <a:rPr lang="en-GB" noProof="0"/>
              <a:t> </a:t>
            </a:r>
            <a:r>
              <a:rPr lang="en-GB" noProof="0" err="1"/>
              <a:t>hinzufügen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5"/>
            <a:r>
              <a:rPr lang="en-GB" err="1"/>
              <a:t>Sechste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6"/>
            <a:r>
              <a:rPr lang="en-GB" err="1"/>
              <a:t>Siebte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7"/>
            <a:r>
              <a:rPr lang="en-GB" err="1"/>
              <a:t>Achte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8"/>
            <a:r>
              <a:rPr lang="en-GB" err="1"/>
              <a:t>Neunte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1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185612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3 Struktu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32000" y="1267199"/>
            <a:ext cx="5568000" cy="4608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Text </a:t>
            </a:r>
            <a:r>
              <a:rPr lang="en-GB" noProof="0" err="1"/>
              <a:t>durch</a:t>
            </a:r>
            <a:r>
              <a:rPr lang="en-GB" noProof="0"/>
              <a:t> </a:t>
            </a:r>
            <a:r>
              <a:rPr lang="en-GB" noProof="0" err="1"/>
              <a:t>Klicken</a:t>
            </a:r>
            <a:r>
              <a:rPr lang="en-GB" noProof="0"/>
              <a:t> </a:t>
            </a:r>
            <a:r>
              <a:rPr lang="en-GB" noProof="0" err="1"/>
              <a:t>hinzufügen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5"/>
            <a:r>
              <a:rPr lang="en-GB" err="1"/>
              <a:t>Sechste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6"/>
            <a:r>
              <a:rPr lang="en-GB" err="1"/>
              <a:t>Siebte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7"/>
            <a:r>
              <a:rPr lang="en-GB" err="1"/>
              <a:t>Achte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8"/>
            <a:r>
              <a:rPr lang="en-GB" err="1"/>
              <a:t>Neunte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defRPr sz="1000" b="0"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3" hasCustomPrompt="1"/>
          </p:nvPr>
        </p:nvSpPr>
        <p:spPr bwMode="gray">
          <a:xfrm>
            <a:off x="6192200" y="1267199"/>
            <a:ext cx="5568000" cy="4608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Text </a:t>
            </a:r>
            <a:r>
              <a:rPr lang="en-GB" noProof="0" err="1"/>
              <a:t>durch</a:t>
            </a:r>
            <a:r>
              <a:rPr lang="en-GB" noProof="0"/>
              <a:t> </a:t>
            </a:r>
            <a:r>
              <a:rPr lang="en-GB" noProof="0" err="1"/>
              <a:t>Klicken</a:t>
            </a:r>
            <a:r>
              <a:rPr lang="en-GB" noProof="0"/>
              <a:t> </a:t>
            </a:r>
            <a:r>
              <a:rPr lang="en-GB" noProof="0" err="1"/>
              <a:t>hinzufügen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5"/>
            <a:r>
              <a:rPr lang="en-GB" err="1"/>
              <a:t>Sechste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6"/>
            <a:r>
              <a:rPr lang="en-GB" err="1"/>
              <a:t>Siebte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7"/>
            <a:r>
              <a:rPr lang="en-GB" err="1"/>
              <a:t>Achte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8"/>
            <a:r>
              <a:rPr lang="en-GB" err="1"/>
              <a:t>Neunte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5" name="Rechteck 14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Rechteck 15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Rechteck 16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00257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1 Struktu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defRPr sz="1000" b="0"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1" name="Rechteck 10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endParaRPr lang="en-GB" sz="1800" noProof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Rechteck 14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36057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ucture overview more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82680DBE-25D0-9F63-BE00-16B0333E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21464C8-C989-B965-C5B5-4DBB49450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133" y="1632673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C2E9CFA-0F63-DFB6-7A56-C63C63F6F9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25133" y="2029591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7528ACA4-4C7F-8274-2B40-39DC02F3C91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C7FDF048-2456-0600-7CA9-E877AF0E12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35423" y="1510912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393F6266-5362-1590-3F64-BCEF0F0900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8145" y="1632673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E56F4A4D-A1F1-1583-A598-BB1CF3C82C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8145" y="2029591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975780E-0744-5283-677B-3373B6986E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68435" y="1510912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AB640959-C768-3773-1E93-16547579BF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25133" y="3018402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E892A347-38F0-C0CE-D6AD-5319D17291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25133" y="3415320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3BD65499-5BA4-22EC-EBD1-5216B76DAC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5423" y="2896641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5AE58026-8A31-A91D-A66D-7E6FE2B3A6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8145" y="3018402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D0194AC9-F545-B6BA-863C-E05C4C2B26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8145" y="3415320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91B32C11-C752-FE27-4295-1641AC6FDC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68435" y="2896641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6381F701-164A-895E-A9C1-C5C98E846EE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725133" y="4393114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74F69051-B613-DF6B-263C-FB52CEAA38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5133" y="4790032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377EEDF8-BAE2-9E5B-87BE-BA2E31A25FE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35423" y="4271353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C06DD2B4-C893-F5CB-B278-99C16B5A5B4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8145" y="4393114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37DAB804-CF6E-1E5E-79D4-6DDEA5404F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58145" y="4790032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0105712F-712A-FFFA-7D54-49F5EFD8CE6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68435" y="4271353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6466478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mai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BDAE767-815D-00A2-DC1F-5E650AF007D5}"/>
              </a:ext>
            </a:extLst>
          </p:cNvPr>
          <p:cNvSpPr/>
          <p:nvPr userDrawn="1"/>
        </p:nvSpPr>
        <p:spPr bwMode="auto">
          <a:xfrm>
            <a:off x="0" y="6104"/>
            <a:ext cx="7560000" cy="6858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 b="0" i="0">
              <a:latin typeface="HelveticaNowText Regular" panose="020B0504030202020204" pitchFamily="34" charset="77"/>
            </a:endParaRPr>
          </a:p>
        </p:txBody>
      </p:sp>
      <p:sp>
        <p:nvSpPr>
          <p:cNvPr id="4" name="Bildplatzhalter 2">
            <a:extLst>
              <a:ext uri="{FF2B5EF4-FFF2-40B4-BE49-F238E27FC236}">
                <a16:creationId xmlns:a16="http://schemas.microsoft.com/office/drawing/2014/main" id="{75E3EF31-9581-8635-A8E0-B16CC1F09E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60000" y="0"/>
            <a:ext cx="463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HelveticaNowText Regular" panose="020B0504030202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7B71E2-01C6-FFF4-6A4F-25C936FD8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6" name="Inhaltsplatzhalter 11">
            <a:extLst>
              <a:ext uri="{FF2B5EF4-FFF2-40B4-BE49-F238E27FC236}">
                <a16:creationId xmlns:a16="http://schemas.microsoft.com/office/drawing/2014/main" id="{9AB97A57-CA3D-ADA7-219C-CDD22B4EFD4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3401" y="262560"/>
            <a:ext cx="6983612" cy="190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rgbClr val="9BAC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▪︎ Decorative </a:t>
            </a:r>
            <a:r>
              <a:rPr lang="de-DE" err="1"/>
              <a:t>radiators</a:t>
            </a:r>
            <a:r>
              <a:rPr lang="de-DE"/>
              <a:t> ▪︎ </a:t>
            </a:r>
            <a:r>
              <a:rPr lang="de-DE" err="1"/>
              <a:t>Comfortable</a:t>
            </a:r>
            <a:r>
              <a:rPr lang="de-DE"/>
              <a:t> indoor </a:t>
            </a:r>
            <a:r>
              <a:rPr lang="de-DE" err="1"/>
              <a:t>ventilation</a:t>
            </a:r>
            <a:r>
              <a:rPr lang="de-DE"/>
              <a:t> ▪︎ </a:t>
            </a:r>
            <a:r>
              <a:rPr lang="de-DE" err="1"/>
              <a:t>Heating</a:t>
            </a:r>
            <a:r>
              <a:rPr lang="de-DE"/>
              <a:t> and </a:t>
            </a:r>
            <a:r>
              <a:rPr lang="de-DE" err="1"/>
              <a:t>cooling</a:t>
            </a:r>
            <a:r>
              <a:rPr lang="de-DE"/>
              <a:t> </a:t>
            </a:r>
            <a:r>
              <a:rPr lang="de-DE" err="1"/>
              <a:t>ceiling</a:t>
            </a:r>
            <a:r>
              <a:rPr lang="de-DE"/>
              <a:t> ▪︎ Clean </a:t>
            </a:r>
            <a:r>
              <a:rPr lang="de-DE" err="1"/>
              <a:t>air</a:t>
            </a:r>
            <a:r>
              <a:rPr lang="de-DE"/>
              <a:t> </a:t>
            </a:r>
            <a:r>
              <a:rPr lang="de-DE" err="1"/>
              <a:t>solutions</a:t>
            </a:r>
            <a:endParaRPr lang="de-DE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EFB4F40-E3AE-C82F-E619-35764A98F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00" y="3262746"/>
            <a:ext cx="5976937" cy="332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Overline</a:t>
            </a:r>
            <a:endParaRPr lang="de-DE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CF32B92F-C1D6-6230-7A7C-88FBF86B0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00" y="3693171"/>
            <a:ext cx="6208712" cy="1362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Headline</a:t>
            </a:r>
            <a:br>
              <a:rPr lang="de-DE"/>
            </a:br>
            <a:r>
              <a:rPr lang="de-DE" err="1"/>
              <a:t>two</a:t>
            </a:r>
            <a:r>
              <a:rPr lang="de-DE"/>
              <a:t>-line </a:t>
            </a:r>
            <a:r>
              <a:rPr lang="de-DE" err="1"/>
              <a:t>headline</a:t>
            </a:r>
            <a:endParaRPr lang="de-DE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590E25AD-C50B-A5FF-8688-B51E4216AB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211" y="6078736"/>
            <a:ext cx="3073400" cy="7569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180" b="1" i="0" u="none">
                <a:solidFill>
                  <a:schemeClr val="bg1"/>
                </a:solidFill>
                <a:latin typeface="HelveticaNowText Regular" panose="020B0504030202020204" pitchFamily="34" charset="77"/>
                <a:cs typeface="HelveticaNowText Regular" panose="020B0504030202020204" pitchFamily="34" charset="77"/>
              </a:defRPr>
            </a:lvl1pPr>
          </a:lstStyle>
          <a:p>
            <a:pPr lvl="0"/>
            <a:r>
              <a:rPr lang="de-DE"/>
              <a:t>Company </a:t>
            </a:r>
            <a:r>
              <a:rPr lang="de-DE" err="1"/>
              <a:t>division</a:t>
            </a:r>
            <a:br>
              <a:rPr lang="de-DE"/>
            </a:br>
            <a:r>
              <a:rPr lang="de-DE" err="1"/>
              <a:t>month</a:t>
            </a:r>
            <a:r>
              <a:rPr lang="de-DE"/>
              <a:t> </a:t>
            </a:r>
            <a:r>
              <a:rPr lang="de-DE" err="1"/>
              <a:t>year</a:t>
            </a:r>
            <a:endParaRPr lang="de-DE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F6725CF-49FA-D88D-B38B-12C36CA9BF3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75"/>
              </a:spcBef>
            </a:pPr>
            <a:r>
              <a:rPr lang="en-GB" sz="1175" b="1" i="0">
                <a:solidFill>
                  <a:schemeClr val="bg1"/>
                </a:solidFill>
                <a:latin typeface="HelveticaNowText Bold" panose="020B0504030202020204" pitchFamily="34" charset="77"/>
                <a:cs typeface="HelveticaNowText Bold" panose="020B0504030202020204" pitchFamily="34" charset="77"/>
              </a:rPr>
              <a:t>always the best climate</a:t>
            </a:r>
          </a:p>
        </p:txBody>
      </p:sp>
    </p:spTree>
    <p:extLst>
      <p:ext uri="{BB962C8B-B14F-4D97-AF65-F5344CB8AC3E}">
        <p14:creationId xmlns:p14="http://schemas.microsoft.com/office/powerpoint/2010/main" val="297307022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/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BDAE767-815D-00A2-DC1F-5E650AF007D5}"/>
              </a:ext>
            </a:extLst>
          </p:cNvPr>
          <p:cNvSpPr/>
          <p:nvPr userDrawn="1"/>
        </p:nvSpPr>
        <p:spPr bwMode="auto">
          <a:xfrm>
            <a:off x="0" y="-13403"/>
            <a:ext cx="7560000" cy="68775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 b="0" i="0" dirty="0">
              <a:latin typeface="HelveticaNowText Regular" panose="020B0504030202020204" pitchFamily="34" charset="77"/>
            </a:endParaRP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7EC9E594-0F99-0183-9839-59AB56384E2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560000" y="-12028"/>
            <a:ext cx="4632000" cy="6870028"/>
          </a:xfrm>
          <a:custGeom>
            <a:avLst/>
            <a:gdLst>
              <a:gd name="connsiteX0" fmla="*/ 0 w 4632000"/>
              <a:gd name="connsiteY0" fmla="*/ 12028 h 6870028"/>
              <a:gd name="connsiteX1" fmla="*/ 3046317 w 4632000"/>
              <a:gd name="connsiteY1" fmla="*/ 12028 h 6870028"/>
              <a:gd name="connsiteX2" fmla="*/ 3046317 w 4632000"/>
              <a:gd name="connsiteY2" fmla="*/ 1055747 h 6870028"/>
              <a:gd name="connsiteX3" fmla="*/ 4093917 w 4632000"/>
              <a:gd name="connsiteY3" fmla="*/ 1055747 h 6870028"/>
              <a:gd name="connsiteX4" fmla="*/ 4093917 w 4632000"/>
              <a:gd name="connsiteY4" fmla="*/ 12028 h 6870028"/>
              <a:gd name="connsiteX5" fmla="*/ 4632000 w 4632000"/>
              <a:gd name="connsiteY5" fmla="*/ 12028 h 6870028"/>
              <a:gd name="connsiteX6" fmla="*/ 4632000 w 4632000"/>
              <a:gd name="connsiteY6" fmla="*/ 6870028 h 6870028"/>
              <a:gd name="connsiteX7" fmla="*/ 0 w 4632000"/>
              <a:gd name="connsiteY7" fmla="*/ 6870028 h 6870028"/>
              <a:gd name="connsiteX8" fmla="*/ 3046317 w 4632000"/>
              <a:gd name="connsiteY8" fmla="*/ 0 h 6870028"/>
              <a:gd name="connsiteX9" fmla="*/ 4093917 w 4632000"/>
              <a:gd name="connsiteY9" fmla="*/ 0 h 6870028"/>
              <a:gd name="connsiteX10" fmla="*/ 4093917 w 4632000"/>
              <a:gd name="connsiteY10" fmla="*/ 12028 h 6870028"/>
              <a:gd name="connsiteX11" fmla="*/ 3046317 w 4632000"/>
              <a:gd name="connsiteY11" fmla="*/ 12028 h 687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32000" h="6870028">
                <a:moveTo>
                  <a:pt x="0" y="12028"/>
                </a:moveTo>
                <a:lnTo>
                  <a:pt x="3046317" y="12028"/>
                </a:lnTo>
                <a:lnTo>
                  <a:pt x="3046317" y="1055747"/>
                </a:lnTo>
                <a:lnTo>
                  <a:pt x="4093917" y="1055747"/>
                </a:lnTo>
                <a:lnTo>
                  <a:pt x="4093917" y="12028"/>
                </a:lnTo>
                <a:lnTo>
                  <a:pt x="4632000" y="12028"/>
                </a:lnTo>
                <a:lnTo>
                  <a:pt x="4632000" y="6870028"/>
                </a:lnTo>
                <a:lnTo>
                  <a:pt x="0" y="6870028"/>
                </a:lnTo>
                <a:close/>
                <a:moveTo>
                  <a:pt x="3046317" y="0"/>
                </a:moveTo>
                <a:lnTo>
                  <a:pt x="4093917" y="0"/>
                </a:lnTo>
                <a:lnTo>
                  <a:pt x="4093917" y="12028"/>
                </a:lnTo>
                <a:lnTo>
                  <a:pt x="3046317" y="120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540000" rIns="540000" bIns="792000" anchor="ctr">
            <a:no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HelveticaNowText Regular" panose="020B0504030202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7B71E2-01C6-FFF4-6A4F-25C936FD8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6" name="Inhaltsplatzhalter 11">
            <a:extLst>
              <a:ext uri="{FF2B5EF4-FFF2-40B4-BE49-F238E27FC236}">
                <a16:creationId xmlns:a16="http://schemas.microsoft.com/office/drawing/2014/main" id="{9AB97A57-CA3D-ADA7-219C-CDD22B4EFD4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3401" y="262560"/>
            <a:ext cx="6983612" cy="190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rgbClr val="9BAC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▪︎ Decorative </a:t>
            </a:r>
            <a:r>
              <a:rPr lang="de-DE" dirty="0" err="1"/>
              <a:t>radiators</a:t>
            </a:r>
            <a:r>
              <a:rPr lang="de-DE" dirty="0"/>
              <a:t> ▪︎ </a:t>
            </a:r>
            <a:r>
              <a:rPr lang="de-DE" dirty="0" err="1"/>
              <a:t>Comfortable</a:t>
            </a:r>
            <a:r>
              <a:rPr lang="de-DE" dirty="0"/>
              <a:t> indoor </a:t>
            </a:r>
            <a:r>
              <a:rPr lang="de-DE" dirty="0" err="1"/>
              <a:t>ventilation</a:t>
            </a:r>
            <a:r>
              <a:rPr lang="de-DE" dirty="0"/>
              <a:t> ▪︎ </a:t>
            </a:r>
            <a:r>
              <a:rPr lang="de-DE" dirty="0" err="1"/>
              <a:t>Heating</a:t>
            </a:r>
            <a:r>
              <a:rPr lang="de-DE" dirty="0"/>
              <a:t> and </a:t>
            </a:r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/>
              <a:t>ceilings</a:t>
            </a:r>
            <a:r>
              <a:rPr lang="de-DE" dirty="0"/>
              <a:t> ▪︎ Clean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solutions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EFB4F40-E3AE-C82F-E619-35764A98F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00" y="3262746"/>
            <a:ext cx="6208712" cy="332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Overline</a:t>
            </a:r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CF32B92F-C1D6-6230-7A7C-88FBF86B0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00" y="3693171"/>
            <a:ext cx="6208712" cy="1362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590E25AD-C50B-A5FF-8688-B51E4216AB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211" y="6078736"/>
            <a:ext cx="3073400" cy="7569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180" b="1" i="0" u="none">
                <a:solidFill>
                  <a:schemeClr val="bg1"/>
                </a:solidFill>
                <a:latin typeface="HelveticaNowText Regular" panose="020B0504030202020204" pitchFamily="34" charset="77"/>
                <a:cs typeface="HelveticaNowText Regular" panose="020B0504030202020204" pitchFamily="34" charset="77"/>
              </a:defRPr>
            </a:lvl1pPr>
          </a:lstStyle>
          <a:p>
            <a:pPr lvl="0"/>
            <a:r>
              <a:rPr lang="de-DE" dirty="0"/>
              <a:t>Company </a:t>
            </a:r>
            <a:r>
              <a:rPr lang="de-DE" dirty="0" err="1"/>
              <a:t>division</a:t>
            </a:r>
            <a:br>
              <a:rPr lang="de-DE" dirty="0"/>
            </a:br>
            <a:r>
              <a:rPr lang="de-DE" dirty="0" err="1"/>
              <a:t>month</a:t>
            </a:r>
            <a:r>
              <a:rPr lang="de-DE" dirty="0"/>
              <a:t> </a:t>
            </a:r>
            <a:r>
              <a:rPr lang="de-DE" dirty="0" err="1"/>
              <a:t>year</a:t>
            </a:r>
            <a:endParaRPr lang="de-DE" dirty="0"/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78C48FB8-6FF9-28DB-F0D3-B64538F02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14574" y="6288381"/>
            <a:ext cx="1958975" cy="298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climate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955456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94AA1421-C62D-BF07-E973-25A8AD8E372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-13403"/>
            <a:ext cx="12192000" cy="6084003"/>
          </a:xfrm>
          <a:custGeom>
            <a:avLst/>
            <a:gdLst>
              <a:gd name="connsiteX0" fmla="*/ 0 w 12192000"/>
              <a:gd name="connsiteY0" fmla="*/ 13403 h 6084003"/>
              <a:gd name="connsiteX1" fmla="*/ 10606316 w 12192000"/>
              <a:gd name="connsiteY1" fmla="*/ 13403 h 6084003"/>
              <a:gd name="connsiteX2" fmla="*/ 10606316 w 12192000"/>
              <a:gd name="connsiteY2" fmla="*/ 1054800 h 6084003"/>
              <a:gd name="connsiteX3" fmla="*/ 11653916 w 12192000"/>
              <a:gd name="connsiteY3" fmla="*/ 1054800 h 6084003"/>
              <a:gd name="connsiteX4" fmla="*/ 11653916 w 12192000"/>
              <a:gd name="connsiteY4" fmla="*/ 13403 h 6084003"/>
              <a:gd name="connsiteX5" fmla="*/ 12192000 w 12192000"/>
              <a:gd name="connsiteY5" fmla="*/ 13403 h 6084003"/>
              <a:gd name="connsiteX6" fmla="*/ 12192000 w 12192000"/>
              <a:gd name="connsiteY6" fmla="*/ 6084003 h 6084003"/>
              <a:gd name="connsiteX7" fmla="*/ 0 w 12192000"/>
              <a:gd name="connsiteY7" fmla="*/ 6084003 h 6084003"/>
              <a:gd name="connsiteX8" fmla="*/ 10606316 w 12192000"/>
              <a:gd name="connsiteY8" fmla="*/ 0 h 6084003"/>
              <a:gd name="connsiteX9" fmla="*/ 11653916 w 12192000"/>
              <a:gd name="connsiteY9" fmla="*/ 0 h 6084003"/>
              <a:gd name="connsiteX10" fmla="*/ 11653916 w 12192000"/>
              <a:gd name="connsiteY10" fmla="*/ 13403 h 6084003"/>
              <a:gd name="connsiteX11" fmla="*/ 10606316 w 12192000"/>
              <a:gd name="connsiteY11" fmla="*/ 13403 h 6084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084003">
                <a:moveTo>
                  <a:pt x="0" y="13403"/>
                </a:moveTo>
                <a:lnTo>
                  <a:pt x="10606316" y="13403"/>
                </a:lnTo>
                <a:lnTo>
                  <a:pt x="10606316" y="1054800"/>
                </a:lnTo>
                <a:lnTo>
                  <a:pt x="11653916" y="1054800"/>
                </a:lnTo>
                <a:lnTo>
                  <a:pt x="11653916" y="13403"/>
                </a:lnTo>
                <a:lnTo>
                  <a:pt x="12192000" y="13403"/>
                </a:lnTo>
                <a:lnTo>
                  <a:pt x="12192000" y="6084003"/>
                </a:lnTo>
                <a:lnTo>
                  <a:pt x="0" y="6084003"/>
                </a:lnTo>
                <a:close/>
                <a:moveTo>
                  <a:pt x="10606316" y="0"/>
                </a:moveTo>
                <a:lnTo>
                  <a:pt x="11653916" y="0"/>
                </a:lnTo>
                <a:lnTo>
                  <a:pt x="11653916" y="13403"/>
                </a:lnTo>
                <a:lnTo>
                  <a:pt x="10606316" y="134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46800" bIns="1080000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3BB77A0-BD6A-FF22-3A83-5B43C6B83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0722" y="6307835"/>
            <a:ext cx="549124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de-DE"/>
              <a:t>Zehnder Company Portrait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239980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DA81464C-EE74-1932-5A5A-741439BAFCA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0032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5051679-7953-F072-EFDE-41D172834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BCAA48F3-87BA-4CA7-8A30-39A5AB77B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666875"/>
            <a:ext cx="6463180" cy="328249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4ACB2B-04CF-E5EC-A192-D036EDC03B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en-US"/>
              <a:t>Onboarding Training ▪ New Corporate Design &amp; MS Office Assets</a:t>
            </a:r>
            <a:endParaRPr lang="de-DE" dirty="0"/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C05FF47A-E43F-07C2-ABD8-264C87A04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551882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DA81464C-EE74-1932-5A5A-741439BAFCA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130211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5051679-7953-F072-EFDE-41D172834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4ACB2B-04CF-E5EC-A192-D036EDC03B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88577" y="6304592"/>
            <a:ext cx="5513389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C05FF47A-E43F-07C2-ABD8-264C87A04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577" y="5758606"/>
            <a:ext cx="6463181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E20250-082F-5F73-04FC-E2D0FC89CB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577" y="1662113"/>
            <a:ext cx="6462713" cy="3303587"/>
          </a:xfrm>
        </p:spPr>
        <p:txBody>
          <a:bodyPr/>
          <a:lstStyle>
            <a:lvl1pPr marL="285750" indent="-285750">
              <a:spcBef>
                <a:spcPts val="1900"/>
              </a:spcBef>
              <a:buFont typeface="Wingdings" pitchFamily="2" charset="2"/>
              <a:buChar char="§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Zehnder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E </a:t>
            </a:r>
            <a:r>
              <a:rPr lang="de-DE" dirty="0" err="1"/>
              <a:t>extract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in </a:t>
            </a:r>
            <a:r>
              <a:rPr lang="de-DE" dirty="0" err="1"/>
              <a:t>addition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S </a:t>
            </a:r>
            <a:r>
              <a:rPr lang="de-DE" dirty="0" err="1"/>
              <a:t>supply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. </a:t>
            </a:r>
          </a:p>
          <a:p>
            <a:pPr lvl="0"/>
            <a:r>
              <a:rPr lang="de-DE" dirty="0"/>
              <a:t>This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extends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portfolio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Zehnder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complete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portfolio</a:t>
            </a:r>
            <a:r>
              <a:rPr lang="de-DE" dirty="0"/>
              <a:t>.</a:t>
            </a:r>
          </a:p>
          <a:p>
            <a:pPr lvl="0"/>
            <a:r>
              <a:rPr lang="de-DE" dirty="0"/>
              <a:t>The </a:t>
            </a:r>
            <a:r>
              <a:rPr lang="de-DE" dirty="0" err="1"/>
              <a:t>challenge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launch </a:t>
            </a:r>
            <a:r>
              <a:rPr lang="de-DE" dirty="0" err="1"/>
              <a:t>the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E, but also </a:t>
            </a:r>
            <a:r>
              <a:rPr lang="de-DE" dirty="0" err="1"/>
              <a:t>make</a:t>
            </a:r>
            <a:r>
              <a:rPr lang="de-DE" dirty="0"/>
              <a:t> a </a:t>
            </a:r>
            <a:r>
              <a:rPr lang="de-DE" dirty="0" err="1"/>
              <a:t>re</a:t>
            </a:r>
            <a:r>
              <a:rPr lang="de-DE" dirty="0"/>
              <a:t>-launch </a:t>
            </a:r>
            <a:r>
              <a:rPr lang="de-DE" dirty="0" err="1"/>
              <a:t>communication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sell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valves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8394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1 Struktu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spcBef>
                <a:spcPts val="0"/>
              </a:spcBef>
              <a:defRPr sz="1000" b="0"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1" name="Rechteck 10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" name="Rechteck 13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Rechteck 14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499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utrale Folie mit 1 Tex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11328200" cy="738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5pPr>
              <a:defRPr/>
            </a:lvl5pPr>
          </a:lstStyle>
          <a:p>
            <a:pPr lvl="0"/>
            <a:r>
              <a:rPr lang="en-GB" noProof="0"/>
              <a:t>Text </a:t>
            </a:r>
            <a:r>
              <a:rPr lang="en-GB" noProof="0" err="1"/>
              <a:t>durch</a:t>
            </a:r>
            <a:r>
              <a:rPr lang="en-GB" noProof="0"/>
              <a:t> </a:t>
            </a:r>
            <a:r>
              <a:rPr lang="en-GB" noProof="0" err="1"/>
              <a:t>Klicken</a:t>
            </a:r>
            <a:r>
              <a:rPr lang="en-GB" noProof="0"/>
              <a:t> </a:t>
            </a:r>
            <a:r>
              <a:rPr lang="en-GB" noProof="0" err="1"/>
              <a:t>hinzufügen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5"/>
            <a:r>
              <a:rPr lang="en-GB" err="1"/>
              <a:t>Sechste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6"/>
            <a:r>
              <a:rPr lang="en-GB" err="1"/>
              <a:t>Siebte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7"/>
            <a:r>
              <a:rPr lang="en-GB" err="1"/>
              <a:t>Achte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8"/>
            <a:r>
              <a:rPr lang="en-GB" err="1"/>
              <a:t>Neunte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1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779632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1 Struktu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2000" y="306000"/>
            <a:ext cx="9792459" cy="7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CF4D628-18DD-470E-9AEF-9E376A50FD3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 bwMode="gray">
          <a:xfrm>
            <a:off x="10257861" y="792000"/>
            <a:ext cx="1502339" cy="184666"/>
          </a:xfrm>
        </p:spPr>
        <p:txBody>
          <a:bodyPr/>
          <a:lstStyle>
            <a:lvl1pPr algn="r">
              <a:defRPr sz="1000" b="0"/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3"/>
          </p:nvPr>
        </p:nvSpPr>
        <p:spPr bwMode="gray">
          <a:xfrm>
            <a:off x="432000" y="59832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4"/>
          </p:nvPr>
        </p:nvSpPr>
        <p:spPr bwMode="gray">
          <a:xfrm>
            <a:off x="432000" y="6170400"/>
            <a:ext cx="8961000" cy="1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0761653" y="306000"/>
            <a:ext cx="998548" cy="396000"/>
            <a:chOff x="8071239" y="306000"/>
            <a:chExt cx="748911" cy="396000"/>
          </a:xfrm>
        </p:grpSpPr>
        <p:sp>
          <p:nvSpPr>
            <p:cNvPr id="11" name="Rechteck 10"/>
            <p:cNvSpPr/>
            <p:nvPr userDrawn="1"/>
          </p:nvSpPr>
          <p:spPr bwMode="gray">
            <a:xfrm flipV="1">
              <a:off x="8071239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endParaRPr lang="en-GB" sz="1800" noProof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/>
            <p:cNvSpPr/>
            <p:nvPr userDrawn="1"/>
          </p:nvSpPr>
          <p:spPr bwMode="gray">
            <a:xfrm flipV="1">
              <a:off x="8334325" y="306000"/>
              <a:ext cx="222738" cy="3960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Rechteck 14"/>
            <p:cNvSpPr/>
            <p:nvPr userDrawn="1"/>
          </p:nvSpPr>
          <p:spPr bwMode="gray">
            <a:xfrm flipV="1">
              <a:off x="8597412" y="306000"/>
              <a:ext cx="222738" cy="396000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rtl="0"/>
              <a:endParaRPr lang="en-GB" sz="1800" noProof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359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0984" y="431801"/>
            <a:ext cx="7440083" cy="36933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E393B-D5EA-4E73-A6AA-F37037A3E337}" type="datetime1">
              <a:rPr lang="de-DE"/>
              <a:pPr>
                <a:defRPr/>
              </a:pPr>
              <a:t>02.12.2024</a:t>
            </a:fld>
            <a:endParaRPr lang="de-DE" dirty="0"/>
          </a:p>
        </p:txBody>
      </p:sp>
      <p:sp>
        <p:nvSpPr>
          <p:cNvPr id="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8640233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E96AA-A4B7-44FF-ACCC-10C65FA2659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3840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mai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BDAE767-815D-00A2-DC1F-5E650AF007D5}"/>
              </a:ext>
            </a:extLst>
          </p:cNvPr>
          <p:cNvSpPr/>
          <p:nvPr userDrawn="1"/>
        </p:nvSpPr>
        <p:spPr bwMode="auto">
          <a:xfrm>
            <a:off x="0" y="6104"/>
            <a:ext cx="7560000" cy="6858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 b="0" i="0">
              <a:latin typeface="HelveticaNowText Regular" panose="020B0504030202020204" pitchFamily="34" charset="77"/>
            </a:endParaRPr>
          </a:p>
        </p:txBody>
      </p:sp>
      <p:sp>
        <p:nvSpPr>
          <p:cNvPr id="4" name="Bildplatzhalter 2">
            <a:extLst>
              <a:ext uri="{FF2B5EF4-FFF2-40B4-BE49-F238E27FC236}">
                <a16:creationId xmlns:a16="http://schemas.microsoft.com/office/drawing/2014/main" id="{75E3EF31-9581-8635-A8E0-B16CC1F09E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60000" y="0"/>
            <a:ext cx="463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HelveticaNowText Regular" panose="020B0504030202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7B71E2-01C6-FFF4-6A4F-25C936FD8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6" name="Inhaltsplatzhalter 11">
            <a:extLst>
              <a:ext uri="{FF2B5EF4-FFF2-40B4-BE49-F238E27FC236}">
                <a16:creationId xmlns:a16="http://schemas.microsoft.com/office/drawing/2014/main" id="{9AB97A57-CA3D-ADA7-219C-CDD22B4EFD4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3401" y="262560"/>
            <a:ext cx="6983612" cy="190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rgbClr val="9BAC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▪︎ Decorative </a:t>
            </a:r>
            <a:r>
              <a:rPr lang="de-DE" err="1"/>
              <a:t>radiators</a:t>
            </a:r>
            <a:r>
              <a:rPr lang="de-DE"/>
              <a:t> ▪︎ </a:t>
            </a:r>
            <a:r>
              <a:rPr lang="de-DE" err="1"/>
              <a:t>Comfortable</a:t>
            </a:r>
            <a:r>
              <a:rPr lang="de-DE"/>
              <a:t> indoor </a:t>
            </a:r>
            <a:r>
              <a:rPr lang="de-DE" err="1"/>
              <a:t>ventilation</a:t>
            </a:r>
            <a:r>
              <a:rPr lang="de-DE"/>
              <a:t> ▪︎ </a:t>
            </a:r>
            <a:r>
              <a:rPr lang="de-DE" err="1"/>
              <a:t>Heating</a:t>
            </a:r>
            <a:r>
              <a:rPr lang="de-DE"/>
              <a:t> and </a:t>
            </a:r>
            <a:r>
              <a:rPr lang="de-DE" err="1"/>
              <a:t>cooling</a:t>
            </a:r>
            <a:r>
              <a:rPr lang="de-DE"/>
              <a:t> </a:t>
            </a:r>
            <a:r>
              <a:rPr lang="de-DE" err="1"/>
              <a:t>ceiling</a:t>
            </a:r>
            <a:r>
              <a:rPr lang="de-DE"/>
              <a:t> ▪︎ Clean </a:t>
            </a:r>
            <a:r>
              <a:rPr lang="de-DE" err="1"/>
              <a:t>air</a:t>
            </a:r>
            <a:r>
              <a:rPr lang="de-DE"/>
              <a:t> </a:t>
            </a:r>
            <a:r>
              <a:rPr lang="de-DE" err="1"/>
              <a:t>solutions</a:t>
            </a:r>
            <a:endParaRPr lang="de-DE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EFB4F40-E3AE-C82F-E619-35764A98F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00" y="3262746"/>
            <a:ext cx="5976937" cy="332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Overline</a:t>
            </a:r>
            <a:endParaRPr lang="de-DE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CF32B92F-C1D6-6230-7A7C-88FBF86B0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00" y="3693171"/>
            <a:ext cx="6208712" cy="1362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Headline</a:t>
            </a:r>
            <a:br>
              <a:rPr lang="de-DE"/>
            </a:br>
            <a:r>
              <a:rPr lang="de-DE" err="1"/>
              <a:t>two</a:t>
            </a:r>
            <a:r>
              <a:rPr lang="de-DE"/>
              <a:t>-line </a:t>
            </a:r>
            <a:r>
              <a:rPr lang="de-DE" err="1"/>
              <a:t>headline</a:t>
            </a:r>
            <a:endParaRPr lang="de-DE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590E25AD-C50B-A5FF-8688-B51E4216AB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211" y="6078736"/>
            <a:ext cx="3073400" cy="7569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180" b="1" i="0" u="none">
                <a:solidFill>
                  <a:schemeClr val="bg1"/>
                </a:solidFill>
                <a:latin typeface="HelveticaNowText Regular" panose="020B0504030202020204" pitchFamily="34" charset="77"/>
                <a:cs typeface="HelveticaNowText Regular" panose="020B0504030202020204" pitchFamily="34" charset="77"/>
              </a:defRPr>
            </a:lvl1pPr>
          </a:lstStyle>
          <a:p>
            <a:pPr lvl="0"/>
            <a:r>
              <a:rPr lang="de-DE"/>
              <a:t>Company </a:t>
            </a:r>
            <a:r>
              <a:rPr lang="de-DE" err="1"/>
              <a:t>division</a:t>
            </a:r>
            <a:br>
              <a:rPr lang="de-DE"/>
            </a:br>
            <a:r>
              <a:rPr lang="de-DE" err="1"/>
              <a:t>month</a:t>
            </a:r>
            <a:r>
              <a:rPr lang="de-DE"/>
              <a:t> </a:t>
            </a:r>
            <a:r>
              <a:rPr lang="de-DE" err="1"/>
              <a:t>year</a:t>
            </a:r>
            <a:endParaRPr lang="de-DE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F6725CF-49FA-D88D-B38B-12C36CA9BF3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75"/>
              </a:spcBef>
            </a:pPr>
            <a:r>
              <a:rPr lang="en-GB" sz="1175" b="1" i="0">
                <a:solidFill>
                  <a:schemeClr val="bg1"/>
                </a:solidFill>
                <a:latin typeface="HelveticaNowText Bold" panose="020B0504030202020204" pitchFamily="34" charset="77"/>
                <a:cs typeface="HelveticaNowText Bold" panose="020B0504030202020204" pitchFamily="34" charset="77"/>
              </a:rPr>
              <a:t>always the best climate</a:t>
            </a:r>
          </a:p>
        </p:txBody>
      </p:sp>
    </p:spTree>
    <p:extLst>
      <p:ext uri="{BB962C8B-B14F-4D97-AF65-F5344CB8AC3E}">
        <p14:creationId xmlns:p14="http://schemas.microsoft.com/office/powerpoint/2010/main" val="305475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C528EE5-C27E-5735-9698-EE8A6B44E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9329" y="1970087"/>
            <a:ext cx="4048380" cy="365485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F8BCB5-8C36-63AE-23FB-34229F1B9D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756468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  <a:br>
              <a:rPr lang="de-DE"/>
            </a:br>
            <a:r>
              <a:rPr lang="de-DE" err="1"/>
              <a:t>two</a:t>
            </a:r>
            <a:r>
              <a:rPr lang="de-DE"/>
              <a:t>-line </a:t>
            </a:r>
            <a:r>
              <a:rPr lang="de-DE" err="1"/>
              <a:t>headline</a:t>
            </a:r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7A493CB-B22B-7BBE-8AF5-A8360A269D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A919F81-AF34-FB45-5302-4C1BF4A534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970087"/>
            <a:ext cx="6463180" cy="3182484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0139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94AA1421-C62D-BF07-E973-25A8AD8E372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-13403"/>
            <a:ext cx="12192000" cy="6084003"/>
          </a:xfrm>
          <a:custGeom>
            <a:avLst/>
            <a:gdLst>
              <a:gd name="connsiteX0" fmla="*/ 0 w 12192000"/>
              <a:gd name="connsiteY0" fmla="*/ 13403 h 6084003"/>
              <a:gd name="connsiteX1" fmla="*/ 10606316 w 12192000"/>
              <a:gd name="connsiteY1" fmla="*/ 13403 h 6084003"/>
              <a:gd name="connsiteX2" fmla="*/ 10606316 w 12192000"/>
              <a:gd name="connsiteY2" fmla="*/ 1054800 h 6084003"/>
              <a:gd name="connsiteX3" fmla="*/ 11653916 w 12192000"/>
              <a:gd name="connsiteY3" fmla="*/ 1054800 h 6084003"/>
              <a:gd name="connsiteX4" fmla="*/ 11653916 w 12192000"/>
              <a:gd name="connsiteY4" fmla="*/ 13403 h 6084003"/>
              <a:gd name="connsiteX5" fmla="*/ 12192000 w 12192000"/>
              <a:gd name="connsiteY5" fmla="*/ 13403 h 6084003"/>
              <a:gd name="connsiteX6" fmla="*/ 12192000 w 12192000"/>
              <a:gd name="connsiteY6" fmla="*/ 6084003 h 6084003"/>
              <a:gd name="connsiteX7" fmla="*/ 0 w 12192000"/>
              <a:gd name="connsiteY7" fmla="*/ 6084003 h 6084003"/>
              <a:gd name="connsiteX8" fmla="*/ 10606316 w 12192000"/>
              <a:gd name="connsiteY8" fmla="*/ 0 h 6084003"/>
              <a:gd name="connsiteX9" fmla="*/ 11653916 w 12192000"/>
              <a:gd name="connsiteY9" fmla="*/ 0 h 6084003"/>
              <a:gd name="connsiteX10" fmla="*/ 11653916 w 12192000"/>
              <a:gd name="connsiteY10" fmla="*/ 13403 h 6084003"/>
              <a:gd name="connsiteX11" fmla="*/ 10606316 w 12192000"/>
              <a:gd name="connsiteY11" fmla="*/ 13403 h 6084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084003">
                <a:moveTo>
                  <a:pt x="0" y="13403"/>
                </a:moveTo>
                <a:lnTo>
                  <a:pt x="10606316" y="13403"/>
                </a:lnTo>
                <a:lnTo>
                  <a:pt x="10606316" y="1054800"/>
                </a:lnTo>
                <a:lnTo>
                  <a:pt x="11653916" y="1054800"/>
                </a:lnTo>
                <a:lnTo>
                  <a:pt x="11653916" y="13403"/>
                </a:lnTo>
                <a:lnTo>
                  <a:pt x="12192000" y="13403"/>
                </a:lnTo>
                <a:lnTo>
                  <a:pt x="12192000" y="6084003"/>
                </a:lnTo>
                <a:lnTo>
                  <a:pt x="0" y="6084003"/>
                </a:lnTo>
                <a:close/>
                <a:moveTo>
                  <a:pt x="10606316" y="0"/>
                </a:moveTo>
                <a:lnTo>
                  <a:pt x="11653916" y="0"/>
                </a:lnTo>
                <a:lnTo>
                  <a:pt x="11653916" y="13403"/>
                </a:lnTo>
                <a:lnTo>
                  <a:pt x="10606316" y="134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46800" bIns="1080000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20015CBD-0EDA-D250-4D8F-4A7C65482DE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864"/>
            <a:ext cx="5585277" cy="259449"/>
          </a:xfrm>
        </p:spPr>
        <p:txBody>
          <a:bodyPr anchor="t"/>
          <a:lstStyle>
            <a:lvl1pPr algn="l">
              <a:defRPr sz="900">
                <a:solidFill>
                  <a:srgbClr val="9BACAC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r>
              <a:rPr lang="cs-CZ" dirty="0" err="1"/>
              <a:t>rr</a:t>
            </a:r>
            <a:endParaRPr lang="de-DE" dirty="0"/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4D72A43B-63B0-C002-B0FB-DEE2A82B94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2296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DA81464C-EE74-1932-5A5A-741439BAFCA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0032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5051679-7953-F072-EFDE-41D172834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BCAA48F3-87BA-4CA7-8A30-39A5AB77B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666875"/>
            <a:ext cx="6463180" cy="328249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4ACB2B-04CF-E5EC-A192-D036EDC03B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C05FF47A-E43F-07C2-ABD8-264C87A04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4601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C528EE5-C27E-5735-9698-EE8A6B44E2F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04777" y="1970087"/>
            <a:ext cx="4048380" cy="3654858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F8BCB5-8C36-63AE-23FB-34229F1B9D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8" y="746927"/>
            <a:ext cx="9360000" cy="756468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A919F81-AF34-FB45-5302-4C1BF4A534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970087"/>
            <a:ext cx="6463180" cy="3182484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846D8692-ECD5-5E4F-67DB-FC20C41DA4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2" name="Textplatzhalter 21">
            <a:extLst>
              <a:ext uri="{FF2B5EF4-FFF2-40B4-BE49-F238E27FC236}">
                <a16:creationId xmlns:a16="http://schemas.microsoft.com/office/drawing/2014/main" id="{F476C67B-F6EF-2997-F37E-25E4C22443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6769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in the middle of th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F00BEB-3245-0FC0-E2AF-93C7DB10755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071810" y="1533288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DBAB41-9272-A438-25C3-22ECB4906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8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8A53D96-BBD4-D060-CDA5-5A6FF8E1910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C1C5B08D-88CD-FAEA-2E57-C6BC652F22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9325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 two columns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727F434-83F7-CB0C-54AB-578135E1E0FD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88304" y="3536576"/>
            <a:ext cx="5324475" cy="1993753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316FA0E-26DF-9BCF-850B-09F8E97E0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369A10F1-FE81-9312-64BD-4D429B51A99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880361" y="3536576"/>
            <a:ext cx="5324459" cy="1993753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6" name="Textplatzhalter 21">
            <a:extLst>
              <a:ext uri="{FF2B5EF4-FFF2-40B4-BE49-F238E27FC236}">
                <a16:creationId xmlns:a16="http://schemas.microsoft.com/office/drawing/2014/main" id="{40BD1228-EFB4-E520-820B-0E91D1D6A4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Time-</a:t>
            </a:r>
            <a:r>
              <a:rPr lang="de-DE" dirty="0" err="1"/>
              <a:t>safing</a:t>
            </a:r>
            <a:r>
              <a:rPr lang="de-DE" dirty="0"/>
              <a:t> tool-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installation</a:t>
            </a:r>
            <a:r>
              <a:rPr lang="de-DE" dirty="0"/>
              <a:t> and </a:t>
            </a:r>
            <a:r>
              <a:rPr lang="de-DE" dirty="0" err="1"/>
              <a:t>commissioning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EB0FCFE3-F3F4-69FB-4D10-ADEA57F47C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4435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Air-</a:t>
            </a:r>
            <a:r>
              <a:rPr lang="de-DE" dirty="0" err="1"/>
              <a:t>tight</a:t>
            </a:r>
            <a:r>
              <a:rPr lang="de-DE" dirty="0"/>
              <a:t>-fit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706D1983-3A71-F9C4-6948-C5725375EB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2579914"/>
            <a:ext cx="5324201" cy="84908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endParaRPr lang="de-DE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BEAF864E-F747-7834-0E7A-86B097BD5A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0361" y="2579914"/>
            <a:ext cx="5324475" cy="84908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endParaRPr lang="de-DE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0D34622-9DD0-3A76-5E72-A4958233872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4" name="Textplatzhalter 21">
            <a:extLst>
              <a:ext uri="{FF2B5EF4-FFF2-40B4-BE49-F238E27FC236}">
                <a16:creationId xmlns:a16="http://schemas.microsoft.com/office/drawing/2014/main" id="{76D8C114-EF17-3018-8FE7-D5A229124E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6591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B81EC1-175B-7B19-6E68-4896CBC9C4E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919326" y="1662547"/>
            <a:ext cx="4701174" cy="3702832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78854B9-7D07-0D04-5DA7-03D491712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5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5" name="Tabellenplatzhalter 8">
            <a:extLst>
              <a:ext uri="{FF2B5EF4-FFF2-40B4-BE49-F238E27FC236}">
                <a16:creationId xmlns:a16="http://schemas.microsoft.com/office/drawing/2014/main" id="{46659B08-C637-3967-74F8-85311CE35EE4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88577" y="1662545"/>
            <a:ext cx="5607423" cy="31246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772B89F-135D-09DC-392B-ADC6A67A4B7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E2510613-F56C-2D46-2CAF-1C92056F71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5337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C8B18A3-8ED0-EF21-8C83-1B9908E5FC74}"/>
              </a:ext>
            </a:extLst>
          </p:cNvPr>
          <p:cNvSpPr/>
          <p:nvPr userDrawn="1"/>
        </p:nvSpPr>
        <p:spPr bwMode="auto">
          <a:xfrm>
            <a:off x="605116" y="1747081"/>
            <a:ext cx="3448887" cy="43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5FC6C5E-F8A8-3627-4F1F-F68534684287}"/>
              </a:ext>
            </a:extLst>
          </p:cNvPr>
          <p:cNvSpPr/>
          <p:nvPr userDrawn="1"/>
        </p:nvSpPr>
        <p:spPr bwMode="auto">
          <a:xfrm>
            <a:off x="8202704" y="1747081"/>
            <a:ext cx="3448887" cy="4320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934AF3D-BF3C-DFD7-E38E-75F4479C8A9C}"/>
              </a:ext>
            </a:extLst>
          </p:cNvPr>
          <p:cNvSpPr/>
          <p:nvPr userDrawn="1"/>
        </p:nvSpPr>
        <p:spPr bwMode="auto">
          <a:xfrm>
            <a:off x="4403910" y="1747081"/>
            <a:ext cx="3448887" cy="4320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2680DBE-25D0-9F63-BE00-16B0333E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21464C8-C989-B965-C5B5-4DBB49450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650" y="1931988"/>
            <a:ext cx="3064412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Topic 1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C2E9CFA-0F63-DFB6-7A56-C63C63F6F9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463833"/>
            <a:ext cx="3064412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?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8C06180C-BDB0-6801-ABC1-75592C6D51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65961" y="1931988"/>
            <a:ext cx="3064412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Topic 2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7C47D050-BE57-3984-022A-92448C0C71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5961" y="2463833"/>
            <a:ext cx="3064412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913B5EC-B1CB-CC1F-6332-E856191671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758" y="1931988"/>
            <a:ext cx="3064412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Topic 3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BF69BEC-2A98-485C-D99F-C8187D644C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758" y="2463833"/>
            <a:ext cx="3064412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7528ACA4-4C7F-8274-2B40-39DC02F3C91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6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page topic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0400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Topic 1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</a:t>
            </a:r>
          </a:p>
          <a:p>
            <a:pPr lvl="0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endParaRPr lang="de-DE" dirty="0"/>
          </a:p>
          <a:p>
            <a:pPr lvl="0"/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A1D223A-34A0-638B-E1CE-E44630251A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2762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page topic 2">
    <p:bg>
      <p:bgPr>
        <a:solidFill>
          <a:schemeClr val="tx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0400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Topic 2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</a:t>
            </a:r>
          </a:p>
          <a:p>
            <a:pPr lvl="0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endParaRPr lang="de-DE" dirty="0"/>
          </a:p>
          <a:p>
            <a:pPr lvl="0"/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46F21A3-92DF-B405-AB46-86DD9EF0918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4577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page topic 3">
    <p:bg>
      <p:bgPr>
        <a:solidFill>
          <a:schemeClr val="tx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1277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Topic 3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</a:t>
            </a:r>
          </a:p>
          <a:p>
            <a:pPr lvl="0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endParaRPr lang="de-DE" dirty="0"/>
          </a:p>
          <a:p>
            <a:pPr lvl="0"/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6A33FE6-63CF-5B29-7772-89A2CB9ADE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0768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in the middle of th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F00BEB-3245-0FC0-E2AF-93C7DB107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71810" y="1533288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DBAB41-9272-A438-25C3-22ECB4906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1D1225C0-CA5E-2101-DA09-5E555AAE1A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530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overview more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82680DBE-25D0-9F63-BE00-16B0333E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21464C8-C989-B965-C5B5-4DBB49450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133" y="1632673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C2E9CFA-0F63-DFB6-7A56-C63C63F6F9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25133" y="2029591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7528ACA4-4C7F-8274-2B40-39DC02F3C91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C7FDF048-2456-0600-7CA9-E877AF0E12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35423" y="1510912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393F6266-5362-1590-3F64-BCEF0F0900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8145" y="1632673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E56F4A4D-A1F1-1583-A598-BB1CF3C82C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8145" y="2029591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975780E-0744-5283-677B-3373B6986E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68435" y="1510912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AB640959-C768-3773-1E93-16547579BF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25133" y="3018402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E892A347-38F0-C0CE-D6AD-5319D17291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25133" y="3415320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3BD65499-5BA4-22EC-EBD1-5216B76DAC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5423" y="2896641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5AE58026-8A31-A91D-A66D-7E6FE2B3A6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8145" y="3018402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D0194AC9-F545-B6BA-863C-E05C4C2B26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8145" y="3415320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91B32C11-C752-FE27-4295-1641AC6FDC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68435" y="2896641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6381F701-164A-895E-A9C1-C5C98E846EE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725133" y="4393114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74F69051-B613-DF6B-263C-FB52CEAA38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5133" y="4790032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377EEDF8-BAE2-9E5B-87BE-BA2E31A25FE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35423" y="4271353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C06DD2B4-C893-F5CB-B278-99C16B5A5B4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8145" y="4393114"/>
            <a:ext cx="3750249" cy="3879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37DAB804-CF6E-1E5E-79D4-6DDEA5404F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58145" y="4790032"/>
            <a:ext cx="3750249" cy="7310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0105712F-712A-FFFA-7D54-49F5EFD8CE6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68435" y="4271353"/>
            <a:ext cx="640732" cy="9918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363175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3A3032C-5D9E-042A-0872-BF2871D17664}"/>
              </a:ext>
            </a:extLst>
          </p:cNvPr>
          <p:cNvSpPr/>
          <p:nvPr userDrawn="1"/>
        </p:nvSpPr>
        <p:spPr bwMode="auto">
          <a:xfrm>
            <a:off x="0" y="0"/>
            <a:ext cx="12240000" cy="606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F8C1438-2757-30A1-B2A0-C5A809896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60504"/>
            <a:ext cx="12192000" cy="8583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„Here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brand</a:t>
            </a:r>
            <a:r>
              <a:rPr lang="de-DE" dirty="0"/>
              <a:t> </a:t>
            </a:r>
            <a:r>
              <a:rPr lang="de-DE" dirty="0" err="1"/>
              <a:t>statement</a:t>
            </a:r>
            <a:r>
              <a:rPr lang="de-DE" dirty="0"/>
              <a:t>.“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91D3AB6-A772-45E4-1E02-9CFE7029A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685" y="-195183"/>
            <a:ext cx="1049191" cy="1224056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2B4483E-3AC5-1FD6-A0C4-DAE674F941B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19112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F8C1438-2757-30A1-B2A0-C5A809896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60505"/>
            <a:ext cx="12192000" cy="4687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„Main Statement“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1EF310D-2DF1-3A3C-19D3-641BBF9A8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Summary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5414B42-B629-9719-90B3-27294CD387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1349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5" name="Textplatzhalter 21">
            <a:extLst>
              <a:ext uri="{FF2B5EF4-FFF2-40B4-BE49-F238E27FC236}">
                <a16:creationId xmlns:a16="http://schemas.microsoft.com/office/drawing/2014/main" id="{D5B35048-B3E5-821B-E9DA-4997DFA802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1062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rand statement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B52B77A-E208-D34E-7BE5-A6A3AB392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68B8663-95E7-9745-C21D-98FE26D7751E}"/>
              </a:ext>
            </a:extLst>
          </p:cNvPr>
          <p:cNvSpPr/>
          <p:nvPr userDrawn="1"/>
        </p:nvSpPr>
        <p:spPr bwMode="auto">
          <a:xfrm>
            <a:off x="8059011" y="1667622"/>
            <a:ext cx="3594189" cy="35941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612E3DC-DAE3-FFF1-7935-14ECB49A0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8236" y="1997072"/>
            <a:ext cx="2936875" cy="2938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„</a:t>
            </a:r>
            <a:r>
              <a:rPr lang="de-DE" dirty="0" err="1"/>
              <a:t>brand</a:t>
            </a:r>
            <a:r>
              <a:rPr lang="de-DE" dirty="0"/>
              <a:t> </a:t>
            </a:r>
            <a:r>
              <a:rPr lang="de-DE" dirty="0" err="1"/>
              <a:t>statement</a:t>
            </a:r>
            <a:r>
              <a:rPr lang="de-DE" dirty="0"/>
              <a:t>“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7719623-89EA-44A4-F550-19AE94256F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783" y="1658083"/>
            <a:ext cx="6465346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arum</a:t>
            </a:r>
            <a:br>
              <a:rPr lang="de-DE" dirty="0"/>
            </a:b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arum</a:t>
            </a:r>
            <a:br>
              <a:rPr lang="de-DE" dirty="0"/>
            </a:br>
            <a:r>
              <a:rPr lang="de-DE" dirty="0" err="1"/>
              <a:t>agantus</a:t>
            </a:r>
            <a:r>
              <a:rPr lang="de-DE" dirty="0"/>
              <a:t> </a:t>
            </a:r>
            <a:r>
              <a:rPr lang="de-DE" dirty="0" err="1"/>
              <a:t>exerum</a:t>
            </a:r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3F8B7FD-CF57-D78B-4F02-246F2E3A81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616" y="2619375"/>
            <a:ext cx="6465346" cy="1509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endParaRPr lang="de-DE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78825F1-EC2A-9C46-D0C3-5652E08D940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10722" y="6301349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28E82ABE-76D7-0D96-1C82-E2D1682D4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5257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rand statement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EF37E0-B43D-0F38-818B-BEA311FBB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7139BDE-4573-82EE-8A20-4D3790AB6CE6}"/>
              </a:ext>
            </a:extLst>
          </p:cNvPr>
          <p:cNvSpPr/>
          <p:nvPr userDrawn="1"/>
        </p:nvSpPr>
        <p:spPr bwMode="auto">
          <a:xfrm>
            <a:off x="593889" y="1667622"/>
            <a:ext cx="3594189" cy="35941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ACA6F2D-7901-B853-1D4D-85122CE1E6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2545" y="1997072"/>
            <a:ext cx="2936875" cy="2938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„</a:t>
            </a:r>
            <a:r>
              <a:rPr lang="de-DE" dirty="0" err="1"/>
              <a:t>brand</a:t>
            </a:r>
            <a:r>
              <a:rPr lang="de-DE" dirty="0"/>
              <a:t> </a:t>
            </a:r>
            <a:r>
              <a:rPr lang="de-DE" dirty="0" err="1"/>
              <a:t>statement</a:t>
            </a:r>
            <a:r>
              <a:rPr lang="de-DE" dirty="0"/>
              <a:t>“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88360211-E306-8D8D-F4DD-A3F3DA0C20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9475" y="1666875"/>
            <a:ext cx="6467513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arum</a:t>
            </a:r>
            <a:br>
              <a:rPr lang="de-DE" dirty="0"/>
            </a:b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arum</a:t>
            </a:r>
            <a:br>
              <a:rPr lang="de-DE" dirty="0"/>
            </a:br>
            <a:r>
              <a:rPr lang="de-DE" dirty="0" err="1"/>
              <a:t>agantus</a:t>
            </a:r>
            <a:r>
              <a:rPr lang="de-DE" dirty="0"/>
              <a:t> </a:t>
            </a:r>
            <a:r>
              <a:rPr lang="de-DE" dirty="0" err="1"/>
              <a:t>exerum</a:t>
            </a:r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8C78523-295A-E21F-53C7-FD5261C86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9475" y="2634615"/>
            <a:ext cx="6467512" cy="1509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endParaRPr lang="de-DE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8B05D53-A773-37FA-27CA-EE1D3CD179D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F86D7296-4616-C237-9ACD-02AAD8003E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3119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ident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6BCBA9C7-8054-F2F7-F322-CF97F35DE7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Brand Identity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DC952FD-7390-74E3-D879-972B5101A0CE}"/>
              </a:ext>
            </a:extLst>
          </p:cNvPr>
          <p:cNvSpPr/>
          <p:nvPr userDrawn="1"/>
        </p:nvSpPr>
        <p:spPr bwMode="auto">
          <a:xfrm>
            <a:off x="593890" y="1667622"/>
            <a:ext cx="2316364" cy="220099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96D5F64-E654-BAEE-6DAB-2DB7AF51B602}"/>
              </a:ext>
            </a:extLst>
          </p:cNvPr>
          <p:cNvSpPr/>
          <p:nvPr userDrawn="1"/>
        </p:nvSpPr>
        <p:spPr bwMode="auto">
          <a:xfrm>
            <a:off x="4559221" y="1667622"/>
            <a:ext cx="2316364" cy="22009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AB3E94-D141-421E-F218-27B0E8A008E0}"/>
              </a:ext>
            </a:extLst>
          </p:cNvPr>
          <p:cNvSpPr/>
          <p:nvPr userDrawn="1"/>
        </p:nvSpPr>
        <p:spPr bwMode="auto">
          <a:xfrm>
            <a:off x="7065029" y="2699238"/>
            <a:ext cx="830463" cy="116937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>
              <a:solidFill>
                <a:srgbClr val="295659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8E92979-B38C-C31A-6804-213DED5B595A}"/>
              </a:ext>
            </a:extLst>
          </p:cNvPr>
          <p:cNvSpPr/>
          <p:nvPr userDrawn="1"/>
        </p:nvSpPr>
        <p:spPr bwMode="auto">
          <a:xfrm>
            <a:off x="7895492" y="2699238"/>
            <a:ext cx="830463" cy="116937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AB86DDF-EC8B-91BE-53B6-FB344D77FC4E}"/>
              </a:ext>
            </a:extLst>
          </p:cNvPr>
          <p:cNvSpPr/>
          <p:nvPr userDrawn="1"/>
        </p:nvSpPr>
        <p:spPr bwMode="auto">
          <a:xfrm>
            <a:off x="8725955" y="2699238"/>
            <a:ext cx="830463" cy="11693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>
              <a:solidFill>
                <a:srgbClr val="678487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10410B0-3B11-423F-6626-9CBBC01B631D}"/>
              </a:ext>
            </a:extLst>
          </p:cNvPr>
          <p:cNvSpPr/>
          <p:nvPr userDrawn="1"/>
        </p:nvSpPr>
        <p:spPr bwMode="auto">
          <a:xfrm>
            <a:off x="9556418" y="2699238"/>
            <a:ext cx="830463" cy="116937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9F1A073-ACED-2E32-91E9-8FAFCE0B542F}"/>
              </a:ext>
            </a:extLst>
          </p:cNvPr>
          <p:cNvSpPr/>
          <p:nvPr userDrawn="1"/>
        </p:nvSpPr>
        <p:spPr bwMode="auto">
          <a:xfrm>
            <a:off x="10386881" y="2699238"/>
            <a:ext cx="830463" cy="1169377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9A9C092A-FDCC-380B-0F4C-CA90570780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3725" y="4211388"/>
            <a:ext cx="2316163" cy="8620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216"/>
              </a:spcBef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CMYK 0/100/100/0</a:t>
            </a:r>
          </a:p>
          <a:p>
            <a:pPr lvl="0"/>
            <a:r>
              <a:rPr lang="de-DE" dirty="0"/>
              <a:t>RGB 226/0/26</a:t>
            </a:r>
          </a:p>
          <a:p>
            <a:pPr lvl="0"/>
            <a:r>
              <a:rPr lang="de-DE" dirty="0"/>
              <a:t>PANTONE 485 C</a:t>
            </a:r>
          </a:p>
          <a:p>
            <a:pPr lvl="0"/>
            <a:r>
              <a:rPr lang="de-DE" dirty="0"/>
              <a:t>HEX #e2001a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A47A80CC-2386-33ED-8126-593896F99E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725" y="4000495"/>
            <a:ext cx="2316163" cy="210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Brand Identity Color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BC908A99-C10C-A14D-8B45-7E7408256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9055" y="4211388"/>
            <a:ext cx="2316163" cy="8620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216"/>
              </a:spcBef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CMYK 90/30/40/60</a:t>
            </a:r>
          </a:p>
          <a:p>
            <a:pPr lvl="0"/>
            <a:r>
              <a:rPr lang="de-DE" dirty="0"/>
              <a:t>RGB 0/70/78</a:t>
            </a:r>
          </a:p>
          <a:p>
            <a:pPr lvl="0"/>
            <a:r>
              <a:rPr lang="de-DE" dirty="0"/>
              <a:t>PANTONE 547 C</a:t>
            </a:r>
          </a:p>
          <a:p>
            <a:pPr lvl="0"/>
            <a:r>
              <a:rPr lang="de-DE" dirty="0"/>
              <a:t>HEX #00464e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07A2C7EA-869A-2AC3-D04A-2D37251B4F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055" y="4000495"/>
            <a:ext cx="2316163" cy="210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Second Order Color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2A9B00F-912D-E11D-5ADB-98984AD645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64864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80%</a:t>
            </a:r>
          </a:p>
        </p:txBody>
      </p:sp>
      <p:sp>
        <p:nvSpPr>
          <p:cNvPr id="23" name="Textplatzhalter 12">
            <a:extLst>
              <a:ext uri="{FF2B5EF4-FFF2-40B4-BE49-F238E27FC236}">
                <a16:creationId xmlns:a16="http://schemas.microsoft.com/office/drawing/2014/main" id="{639BF1D4-3582-8DA6-5A50-8E092E94D5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00134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65%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A44AB5E5-2F08-FC86-1A13-C0C271ADA8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7819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50%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C2B7D3C3-B268-FFB1-0E8F-C892EC386A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53088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30%</a:t>
            </a:r>
          </a:p>
        </p:txBody>
      </p:sp>
      <p:sp>
        <p:nvSpPr>
          <p:cNvPr id="26" name="Textplatzhalter 12">
            <a:extLst>
              <a:ext uri="{FF2B5EF4-FFF2-40B4-BE49-F238E27FC236}">
                <a16:creationId xmlns:a16="http://schemas.microsoft.com/office/drawing/2014/main" id="{7C85CA55-5E58-0C8F-8B67-960CC18D73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70773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10%</a:t>
            </a:r>
          </a:p>
        </p:txBody>
      </p: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591D35A3-C5A1-C650-4DCE-80FCF8ACCC4C}"/>
              </a:ext>
            </a:extLst>
          </p:cNvPr>
          <p:cNvCxnSpPr/>
          <p:nvPr userDrawn="1"/>
        </p:nvCxnSpPr>
        <p:spPr>
          <a:xfrm>
            <a:off x="3709852" y="1480457"/>
            <a:ext cx="0" cy="4032069"/>
          </a:xfrm>
          <a:prstGeom prst="line">
            <a:avLst/>
          </a:prstGeom>
          <a:ln w="12700">
            <a:solidFill>
              <a:srgbClr val="466B6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0D6519F-4466-820B-78F9-A6EF89142AA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39796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FFF2485-74DE-A68A-EF84-95DB4FDB0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B8E24E89-66E5-1F4B-46C8-E1C66753CD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7" y="1659618"/>
            <a:ext cx="8372475" cy="29178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900"/>
              </a:spcBef>
              <a:buSzPct val="150000"/>
              <a:buFont typeface="Wingdings" pitchFamily="2" charset="2"/>
              <a:buNone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1D147F2-A04E-6418-F4DC-312DB2EBF1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17A664DB-1C6F-C7FC-CFDE-E4DA107E7F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69304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9EA0914-D0E5-7C36-3EFC-B2A3C1FF1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Design Elements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F112930-CD2E-6F5E-5D41-ABAF391C00C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5976271"/>
              </p:ext>
            </p:extLst>
          </p:nvPr>
        </p:nvGraphicFramePr>
        <p:xfrm>
          <a:off x="2555875" y="2187717"/>
          <a:ext cx="7080250" cy="23238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1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64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DE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</a:rPr>
                        <a:t>Standard forms </a:t>
                      </a:r>
                      <a:endParaRPr lang="en-GB" sz="1000" b="0" i="1" u="non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000" b="1" i="0" u="none" dirty="0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Diagrams</a:t>
                      </a:r>
                      <a:endParaRPr lang="en-GB" sz="1000" b="1" i="0" u="non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000" b="1" i="0" u="none" dirty="0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Miscellaneous</a:t>
                      </a:r>
                      <a:endParaRPr lang="en-GB" sz="1000" b="1" i="0" u="non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Standard text field</a:t>
                      </a:r>
                      <a:endParaRPr lang="en-GB" sz="800" b="0" i="0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Standard lines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Circle diagram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Project status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Enumeration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134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Additional lines</a:t>
                      </a: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Legend</a:t>
                      </a:r>
                      <a:endParaRPr lang="en-GB" sz="800" i="0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Arrows</a:t>
                      </a: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76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69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i="1" u="non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uppieren 79">
            <a:extLst>
              <a:ext uri="{FF2B5EF4-FFF2-40B4-BE49-F238E27FC236}">
                <a16:creationId xmlns:a16="http://schemas.microsoft.com/office/drawing/2014/main" id="{8174E3D1-9E95-A9EE-6DB8-FA76A86953C9}"/>
              </a:ext>
            </a:extLst>
          </p:cNvPr>
          <p:cNvGrpSpPr/>
          <p:nvPr userDrawn="1"/>
        </p:nvGrpSpPr>
        <p:grpSpPr bwMode="gray">
          <a:xfrm>
            <a:off x="3175768" y="4076174"/>
            <a:ext cx="720081" cy="313078"/>
            <a:chOff x="683567" y="4581128"/>
            <a:chExt cx="720081" cy="313078"/>
          </a:xfrm>
        </p:grpSpPr>
        <p:pic>
          <p:nvPicPr>
            <p:cNvPr id="6" name="Picture 2" descr="\\NAS\INSCALE_aktuelle_Projekte\Burda Direkt Services\12-0309_Praesentationueberarb. (2Stk)_Siefert\neue Dateien\Material\vorgefertigete_formen.JPG">
              <a:extLst>
                <a:ext uri="{FF2B5EF4-FFF2-40B4-BE49-F238E27FC236}">
                  <a16:creationId xmlns:a16="http://schemas.microsoft.com/office/drawing/2014/main" id="{3FAF7116-0143-57CF-1687-D7F469AA8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83568" y="4581128"/>
              <a:ext cx="720080" cy="313078"/>
            </a:xfrm>
            <a:prstGeom prst="rect">
              <a:avLst/>
            </a:prstGeom>
            <a:noFill/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E2A9216-5DF6-8F33-9D9D-70AD1B935E04}"/>
                </a:ext>
              </a:extLst>
            </p:cNvPr>
            <p:cNvSpPr/>
            <p:nvPr/>
          </p:nvSpPr>
          <p:spPr bwMode="gray">
            <a:xfrm>
              <a:off x="683567" y="4581128"/>
              <a:ext cx="111199" cy="10517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ieren 36">
            <a:extLst>
              <a:ext uri="{FF2B5EF4-FFF2-40B4-BE49-F238E27FC236}">
                <a16:creationId xmlns:a16="http://schemas.microsoft.com/office/drawing/2014/main" id="{5EC90E3D-4AFE-0E74-5DEA-E3301567FDAE}"/>
              </a:ext>
            </a:extLst>
          </p:cNvPr>
          <p:cNvGrpSpPr/>
          <p:nvPr userDrawn="1"/>
        </p:nvGrpSpPr>
        <p:grpSpPr bwMode="gray">
          <a:xfrm>
            <a:off x="4557435" y="4076174"/>
            <a:ext cx="720080" cy="313078"/>
            <a:chOff x="1331641" y="3849203"/>
            <a:chExt cx="720080" cy="313078"/>
          </a:xfrm>
        </p:grpSpPr>
        <p:pic>
          <p:nvPicPr>
            <p:cNvPr id="9" name="Picture 2" descr="\\NAS\INSCALE_aktuelle_Projekte\Burda Direkt Services\12-0309_Praesentationueberarb. (2Stk)_Siefert\neue Dateien\Material\vorgefertigete_formen.JPG">
              <a:extLst>
                <a:ext uri="{FF2B5EF4-FFF2-40B4-BE49-F238E27FC236}">
                  <a16:creationId xmlns:a16="http://schemas.microsoft.com/office/drawing/2014/main" id="{F6DB88D3-7CB3-E682-5D4B-A7C167FB3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331641" y="3849203"/>
              <a:ext cx="720080" cy="313078"/>
            </a:xfrm>
            <a:prstGeom prst="rect">
              <a:avLst/>
            </a:prstGeom>
            <a:noFill/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83124FA-6F38-1787-23B2-D6747DABDCA1}"/>
                </a:ext>
              </a:extLst>
            </p:cNvPr>
            <p:cNvSpPr/>
            <p:nvPr/>
          </p:nvSpPr>
          <p:spPr bwMode="gray">
            <a:xfrm>
              <a:off x="1442839" y="3849203"/>
              <a:ext cx="209749" cy="2108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E359539-A08C-DF84-9AB3-F901590F97DF}"/>
                </a:ext>
              </a:extLst>
            </p:cNvPr>
            <p:cNvSpPr/>
            <p:nvPr/>
          </p:nvSpPr>
          <p:spPr bwMode="gray">
            <a:xfrm>
              <a:off x="1331641" y="4060030"/>
              <a:ext cx="630509" cy="102251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E51C06F5-BAB9-C01A-E27B-35C831B8A6FC}"/>
              </a:ext>
            </a:extLst>
          </p:cNvPr>
          <p:cNvCxnSpPr/>
          <p:nvPr userDrawn="1"/>
        </p:nvCxnSpPr>
        <p:spPr bwMode="gray">
          <a:xfrm>
            <a:off x="4208732" y="2828405"/>
            <a:ext cx="948591" cy="0"/>
          </a:xfrm>
          <a:prstGeom prst="line">
            <a:avLst/>
          </a:prstGeom>
          <a:ln w="12700">
            <a:solidFill>
              <a:srgbClr val="003E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311B800-9141-7A86-B966-4FFAD671FBA4}"/>
              </a:ext>
            </a:extLst>
          </p:cNvPr>
          <p:cNvCxnSpPr/>
          <p:nvPr userDrawn="1"/>
        </p:nvCxnSpPr>
        <p:spPr bwMode="gray">
          <a:xfrm>
            <a:off x="4208731" y="3055442"/>
            <a:ext cx="941070" cy="0"/>
          </a:xfrm>
          <a:prstGeom prst="straightConnector1">
            <a:avLst/>
          </a:prstGeom>
          <a:noFill/>
          <a:ln w="12700">
            <a:solidFill>
              <a:srgbClr val="003E40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14" name="Picture 2" descr="\\NAS\Mitarbeiter\Omar_Wels\_INSCALE\powerpoint2010\icons_01.PNG">
            <a:extLst>
              <a:ext uri="{FF2B5EF4-FFF2-40B4-BE49-F238E27FC236}">
                <a16:creationId xmlns:a16="http://schemas.microsoft.com/office/drawing/2014/main" id="{B68A1B3D-803A-1BBD-BDAA-241112B77F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896366" y="4098913"/>
            <a:ext cx="287167" cy="29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NAS\Mitarbeiter\Omar_Wels\_INSCALE\powerpoint2010\texticon.jpg">
            <a:extLst>
              <a:ext uri="{FF2B5EF4-FFF2-40B4-BE49-F238E27FC236}">
                <a16:creationId xmlns:a16="http://schemas.microsoft.com/office/drawing/2014/main" id="{D6058E20-9DF4-17D9-F245-C2C65E691D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2754779" y="4129302"/>
            <a:ext cx="253533" cy="21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5779F40-2574-CAE5-939A-94683DABCDE8}"/>
              </a:ext>
            </a:extLst>
          </p:cNvPr>
          <p:cNvCxnSpPr/>
          <p:nvPr userDrawn="1"/>
        </p:nvCxnSpPr>
        <p:spPr bwMode="gray">
          <a:xfrm>
            <a:off x="4208731" y="3570488"/>
            <a:ext cx="941070" cy="0"/>
          </a:xfrm>
          <a:prstGeom prst="straightConnector1">
            <a:avLst/>
          </a:prstGeom>
          <a:noFill/>
          <a:ln w="28575">
            <a:solidFill>
              <a:srgbClr val="003E40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7" name="Legend2">
            <a:extLst>
              <a:ext uri="{FF2B5EF4-FFF2-40B4-BE49-F238E27FC236}">
                <a16:creationId xmlns:a16="http://schemas.microsoft.com/office/drawing/2014/main" id="{582594F9-FFC9-B904-876C-DCBB9FD9DC5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9950" y="361052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 dirty="0"/>
              <a:t>Legend</a:t>
            </a:r>
          </a:p>
        </p:txBody>
      </p:sp>
      <p:sp>
        <p:nvSpPr>
          <p:cNvPr id="18" name="Legend3">
            <a:extLst>
              <a:ext uri="{FF2B5EF4-FFF2-40B4-BE49-F238E27FC236}">
                <a16:creationId xmlns:a16="http://schemas.microsoft.com/office/drawing/2014/main" id="{25E0EA30-1191-1015-C442-C8F396F2736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5187" y="388357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 dirty="0"/>
              <a:t>Legend</a:t>
            </a:r>
          </a:p>
        </p:txBody>
      </p:sp>
      <p:sp>
        <p:nvSpPr>
          <p:cNvPr id="19" name="Rectangle 68">
            <a:extLst>
              <a:ext uri="{FF2B5EF4-FFF2-40B4-BE49-F238E27FC236}">
                <a16:creationId xmlns:a16="http://schemas.microsoft.com/office/drawing/2014/main" id="{FF2F89B4-9C21-E068-31EC-E7C64181CFF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3737" y="3650215"/>
            <a:ext cx="131763" cy="131763"/>
          </a:xfrm>
          <a:prstGeom prst="rect">
            <a:avLst/>
          </a:prstGeom>
          <a:solidFill>
            <a:srgbClr val="003E40"/>
          </a:solidFill>
          <a:ln>
            <a:noFill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" name="Rectangle 69">
            <a:extLst>
              <a:ext uri="{FF2B5EF4-FFF2-40B4-BE49-F238E27FC236}">
                <a16:creationId xmlns:a16="http://schemas.microsoft.com/office/drawing/2014/main" id="{B3E9D3AC-0B89-BE02-FEC8-954C1453B9B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0562" y="3923265"/>
            <a:ext cx="131763" cy="131763"/>
          </a:xfrm>
          <a:prstGeom prst="rect">
            <a:avLst/>
          </a:prstGeom>
          <a:solidFill>
            <a:srgbClr val="6E8284"/>
          </a:solidFill>
          <a:ln>
            <a:noFill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" name="Legend3">
            <a:extLst>
              <a:ext uri="{FF2B5EF4-FFF2-40B4-BE49-F238E27FC236}">
                <a16:creationId xmlns:a16="http://schemas.microsoft.com/office/drawing/2014/main" id="{BE387B50-B3D6-D07D-549F-6C9CDC0C3BB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5187" y="415662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 dirty="0"/>
              <a:t>Legend</a:t>
            </a:r>
          </a:p>
        </p:txBody>
      </p:sp>
      <p:sp>
        <p:nvSpPr>
          <p:cNvPr id="22" name="Rectangle 71">
            <a:extLst>
              <a:ext uri="{FF2B5EF4-FFF2-40B4-BE49-F238E27FC236}">
                <a16:creationId xmlns:a16="http://schemas.microsoft.com/office/drawing/2014/main" id="{C59582F9-180D-0F2C-E7AB-B0187728699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0562" y="4196315"/>
            <a:ext cx="131763" cy="131763"/>
          </a:xfrm>
          <a:prstGeom prst="rect">
            <a:avLst/>
          </a:prstGeom>
          <a:solidFill>
            <a:srgbClr val="9BACAC"/>
          </a:solidFill>
          <a:ln>
            <a:noFill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8C9E6B3E-66C0-F13D-A638-1C4A1D086C46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6878899" y="2866490"/>
            <a:ext cx="249237" cy="249238"/>
            <a:chOff x="221" y="1920"/>
            <a:chExt cx="157" cy="157"/>
          </a:xfrm>
        </p:grpSpPr>
        <p:sp>
          <p:nvSpPr>
            <p:cNvPr id="24" name="Oval 13">
              <a:extLst>
                <a:ext uri="{FF2B5EF4-FFF2-40B4-BE49-F238E27FC236}">
                  <a16:creationId xmlns:a16="http://schemas.microsoft.com/office/drawing/2014/main" id="{72606A0E-2BFB-3FCC-7C40-8A793860AC8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221" y="1920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  <p:sp>
          <p:nvSpPr>
            <p:cNvPr id="25" name="Arc 14">
              <a:extLst>
                <a:ext uri="{FF2B5EF4-FFF2-40B4-BE49-F238E27FC236}">
                  <a16:creationId xmlns:a16="http://schemas.microsoft.com/office/drawing/2014/main" id="{58051778-52D9-9F6A-DAD3-876492216445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 bwMode="gray">
            <a:xfrm>
              <a:off x="300" y="1920"/>
              <a:ext cx="78" cy="79"/>
            </a:xfrm>
            <a:custGeom>
              <a:avLst/>
              <a:gdLst>
                <a:gd name="T0" fmla="*/ 0 w 21600"/>
                <a:gd name="T1" fmla="*/ 0 h 21600"/>
                <a:gd name="T2" fmla="*/ 78 w 21600"/>
                <a:gd name="T3" fmla="*/ 79 h 21600"/>
                <a:gd name="T4" fmla="*/ 0 w 21600"/>
                <a:gd name="T5" fmla="*/ 7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3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grpSp>
        <p:nvGrpSpPr>
          <p:cNvPr id="26" name="Group 15">
            <a:extLst>
              <a:ext uri="{FF2B5EF4-FFF2-40B4-BE49-F238E27FC236}">
                <a16:creationId xmlns:a16="http://schemas.microsoft.com/office/drawing/2014/main" id="{501F2C36-21B4-7B06-C382-0C24C3736F18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7214968" y="2866491"/>
            <a:ext cx="249237" cy="250825"/>
            <a:chOff x="221" y="2140"/>
            <a:chExt cx="157" cy="158"/>
          </a:xfrm>
        </p:grpSpPr>
        <p:sp>
          <p:nvSpPr>
            <p:cNvPr id="27" name="Oval 16">
              <a:extLst>
                <a:ext uri="{FF2B5EF4-FFF2-40B4-BE49-F238E27FC236}">
                  <a16:creationId xmlns:a16="http://schemas.microsoft.com/office/drawing/2014/main" id="{95281C61-868C-5974-D399-8FC661817200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221" y="2140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  <p:sp>
          <p:nvSpPr>
            <p:cNvPr id="28" name="Arc 17">
              <a:extLst>
                <a:ext uri="{FF2B5EF4-FFF2-40B4-BE49-F238E27FC236}">
                  <a16:creationId xmlns:a16="http://schemas.microsoft.com/office/drawing/2014/main" id="{E8E0C11A-F1DB-50F8-A0FB-C63EC96E0AAD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 bwMode="gray">
            <a:xfrm>
              <a:off x="300" y="2141"/>
              <a:ext cx="78" cy="157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157 h 43200"/>
                <a:gd name="T4" fmla="*/ 0 w 21600"/>
                <a:gd name="T5" fmla="*/ 79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9BA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29" name="AutoShape 28">
            <a:extLst>
              <a:ext uri="{FF2B5EF4-FFF2-40B4-BE49-F238E27FC236}">
                <a16:creationId xmlns:a16="http://schemas.microsoft.com/office/drawing/2014/main" id="{377AB181-4F49-32B6-551E-90FB8BCFF893}"/>
              </a:ext>
            </a:extLst>
          </p:cNvPr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 rot="5400000">
            <a:off x="8105672" y="3948008"/>
            <a:ext cx="747664" cy="120762"/>
          </a:xfrm>
          <a:prstGeom prst="triangle">
            <a:avLst>
              <a:gd name="adj" fmla="val 50000"/>
            </a:avLst>
          </a:prstGeom>
          <a:solidFill>
            <a:srgbClr val="6E8284"/>
          </a:solidFill>
          <a:ln>
            <a:noFill/>
          </a:ln>
        </p:spPr>
        <p:txBody>
          <a:bodyPr wrap="none" anchor="ctr"/>
          <a:lstStyle/>
          <a:p>
            <a:pPr algn="l"/>
            <a:endParaRPr lang="en-GB" dirty="0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A3803FC0-D7D4-ACB3-BCCB-DFA6515ADB5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8487053" y="272255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BD6D0FE9-08AC-6B56-25DB-422D127440B8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gray">
          <a:xfrm>
            <a:off x="8487053" y="300582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9EAAA26A-5D03-1A56-7693-539C360D29F2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8843585" y="2722555"/>
            <a:ext cx="216000" cy="216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Rectangle 37">
            <a:extLst>
              <a:ext uri="{FF2B5EF4-FFF2-40B4-BE49-F238E27FC236}">
                <a16:creationId xmlns:a16="http://schemas.microsoft.com/office/drawing/2014/main" id="{04CD8A4D-2411-ACB8-8867-06A3014FFDD0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gray">
          <a:xfrm>
            <a:off x="8843585" y="3005825"/>
            <a:ext cx="216000" cy="216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" name="Rectangle 38">
            <a:extLst>
              <a:ext uri="{FF2B5EF4-FFF2-40B4-BE49-F238E27FC236}">
                <a16:creationId xmlns:a16="http://schemas.microsoft.com/office/drawing/2014/main" id="{846F1B16-3844-6270-27F0-E9307CB4B51C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gray">
          <a:xfrm>
            <a:off x="9200116" y="272255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2400" b="1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35" name="Rectangle 39">
            <a:extLst>
              <a:ext uri="{FF2B5EF4-FFF2-40B4-BE49-F238E27FC236}">
                <a16:creationId xmlns:a16="http://schemas.microsoft.com/office/drawing/2014/main" id="{9F22E07F-F4F8-98C0-0EEA-A55FBB79C29A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gray">
          <a:xfrm>
            <a:off x="9200116" y="300582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72000" anchor="ctr"/>
          <a:lstStyle/>
          <a:p>
            <a:pPr algn="ctr"/>
            <a:r>
              <a:rPr lang="en-GB" sz="2400" b="1" dirty="0">
                <a:solidFill>
                  <a:schemeClr val="accent2"/>
                </a:solidFill>
              </a:rPr>
              <a:t>–</a:t>
            </a:r>
          </a:p>
        </p:txBody>
      </p:sp>
      <p:cxnSp>
        <p:nvCxnSpPr>
          <p:cNvPr id="36" name="AutoShape 43">
            <a:extLst>
              <a:ext uri="{FF2B5EF4-FFF2-40B4-BE49-F238E27FC236}">
                <a16:creationId xmlns:a16="http://schemas.microsoft.com/office/drawing/2014/main" id="{6E98FA55-0F02-387C-5B83-EA30A3A00399}"/>
              </a:ext>
            </a:extLst>
          </p:cNvPr>
          <p:cNvCxnSpPr>
            <a:cxnSpLocks noChangeShapeType="1"/>
          </p:cNvCxnSpPr>
          <p:nvPr userDrawn="1"/>
        </p:nvCxnSpPr>
        <p:spPr bwMode="gray">
          <a:xfrm>
            <a:off x="4208731" y="3698483"/>
            <a:ext cx="941070" cy="173849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003E4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1811702B-598B-825C-DBB4-8596AB51F7FC}"/>
              </a:ext>
            </a:extLst>
          </p:cNvPr>
          <p:cNvSpPr txBox="1"/>
          <p:nvPr userDrawn="1"/>
        </p:nvSpPr>
        <p:spPr bwMode="gray">
          <a:xfrm>
            <a:off x="2638980" y="2791317"/>
            <a:ext cx="8640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rgbClr val="003E40"/>
                </a:solidFill>
              </a:rPr>
              <a:t>Text field</a:t>
            </a:r>
          </a:p>
        </p:txBody>
      </p:sp>
      <p:grpSp>
        <p:nvGrpSpPr>
          <p:cNvPr id="38" name="Group 18">
            <a:extLst>
              <a:ext uri="{FF2B5EF4-FFF2-40B4-BE49-F238E27FC236}">
                <a16:creationId xmlns:a16="http://schemas.microsoft.com/office/drawing/2014/main" id="{05DA60D0-33CB-A97E-79F9-AB348612030A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7551037" y="2866491"/>
            <a:ext cx="250825" cy="249237"/>
            <a:chOff x="221" y="2361"/>
            <a:chExt cx="158" cy="157"/>
          </a:xfrm>
        </p:grpSpPr>
        <p:sp>
          <p:nvSpPr>
            <p:cNvPr id="39" name="Oval 19">
              <a:extLst>
                <a:ext uri="{FF2B5EF4-FFF2-40B4-BE49-F238E27FC236}">
                  <a16:creationId xmlns:a16="http://schemas.microsoft.com/office/drawing/2014/main" id="{7B99B567-1106-A114-CD9B-9A648D43DB4F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221" y="2361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  <p:sp>
          <p:nvSpPr>
            <p:cNvPr id="40" name="Arc 20">
              <a:extLst>
                <a:ext uri="{FF2B5EF4-FFF2-40B4-BE49-F238E27FC236}">
                  <a16:creationId xmlns:a16="http://schemas.microsoft.com/office/drawing/2014/main" id="{83F56B13-2ED9-DFC4-4283-3616079ABA40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 bwMode="gray">
            <a:xfrm>
              <a:off x="222" y="2362"/>
              <a:ext cx="157" cy="156"/>
            </a:xfrm>
            <a:custGeom>
              <a:avLst/>
              <a:gdLst>
                <a:gd name="T0" fmla="*/ 79 w 43200"/>
                <a:gd name="T1" fmla="*/ 0 h 43200"/>
                <a:gd name="T2" fmla="*/ 0 w 43200"/>
                <a:gd name="T3" fmla="*/ 78 h 43200"/>
                <a:gd name="T4" fmla="*/ 79 w 43200"/>
                <a:gd name="T5" fmla="*/ 78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6E82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grpSp>
        <p:nvGrpSpPr>
          <p:cNvPr id="41" name="Group 21">
            <a:extLst>
              <a:ext uri="{FF2B5EF4-FFF2-40B4-BE49-F238E27FC236}">
                <a16:creationId xmlns:a16="http://schemas.microsoft.com/office/drawing/2014/main" id="{6FD5E20A-40C0-3454-BD3A-6BB51782845C}"/>
              </a:ext>
            </a:extLst>
          </p:cNvPr>
          <p:cNvGrpSpPr>
            <a:grpSpLocks noChangeAspect="1"/>
          </p:cNvGrpSpPr>
          <p:nvPr userDrawn="1">
            <p:custDataLst>
              <p:tags r:id="rId8"/>
            </p:custDataLst>
          </p:nvPr>
        </p:nvGrpSpPr>
        <p:grpSpPr bwMode="gray">
          <a:xfrm>
            <a:off x="7888693" y="2866490"/>
            <a:ext cx="249237" cy="249238"/>
            <a:chOff x="3131" y="2488"/>
            <a:chExt cx="160" cy="160"/>
          </a:xfrm>
          <a:solidFill>
            <a:srgbClr val="003E40"/>
          </a:solidFill>
        </p:grpSpPr>
        <p:sp>
          <p:nvSpPr>
            <p:cNvPr id="42" name="Oval 22">
              <a:extLst>
                <a:ext uri="{FF2B5EF4-FFF2-40B4-BE49-F238E27FC236}">
                  <a16:creationId xmlns:a16="http://schemas.microsoft.com/office/drawing/2014/main" id="{DEE60DEF-239E-2C83-A22F-035BD1453FF1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3131" y="2488"/>
              <a:ext cx="160" cy="16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  <p:sp>
          <p:nvSpPr>
            <p:cNvPr id="43" name="Oval 23">
              <a:extLst>
                <a:ext uri="{FF2B5EF4-FFF2-40B4-BE49-F238E27FC236}">
                  <a16:creationId xmlns:a16="http://schemas.microsoft.com/office/drawing/2014/main" id="{5B2CF9BD-86D0-3686-E8C8-E260E85E9D52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3131" y="2488"/>
              <a:ext cx="160" cy="1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</p:grpSp>
      <p:graphicFrame>
        <p:nvGraphicFramePr>
          <p:cNvPr id="44" name="Diagramm 43">
            <a:extLst>
              <a:ext uri="{FF2B5EF4-FFF2-40B4-BE49-F238E27FC236}">
                <a16:creationId xmlns:a16="http://schemas.microsoft.com/office/drawing/2014/main" id="{F7DCB933-5C24-2277-DACD-73184F55C31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56629702"/>
              </p:ext>
            </p:extLst>
          </p:nvPr>
        </p:nvGraphicFramePr>
        <p:xfrm>
          <a:off x="5391390" y="2695809"/>
          <a:ext cx="1422530" cy="121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5F6B0A1-6B42-1D6B-6508-92F84CC313D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48" name="Textplatzhalter 21">
            <a:extLst>
              <a:ext uri="{FF2B5EF4-FFF2-40B4-BE49-F238E27FC236}">
                <a16:creationId xmlns:a16="http://schemas.microsoft.com/office/drawing/2014/main" id="{F432D3FD-AE77-D348-5E1A-D1168EDFBD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81551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nting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0E92396-588E-634E-773C-5BF2AF8A9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Counting</a:t>
            </a:r>
            <a:r>
              <a:rPr lang="de-DE" dirty="0"/>
              <a:t> Levels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E8EAAC92-26AE-07E3-7C85-1490EF5D6C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7" y="1659618"/>
            <a:ext cx="8372475" cy="2917825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B2D9FE0-3EE1-076D-37CE-F40D75E31F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A4C5B4D0-2736-5AEA-EAD7-0A6DC79B5E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7912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1D03233-7898-CEA7-934D-9909848D6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Project Template</a:t>
            </a:r>
          </a:p>
        </p:txBody>
      </p:sp>
      <p:sp>
        <p:nvSpPr>
          <p:cNvPr id="4" name="Tabellenplatzhalter 8">
            <a:extLst>
              <a:ext uri="{FF2B5EF4-FFF2-40B4-BE49-F238E27FC236}">
                <a16:creationId xmlns:a16="http://schemas.microsoft.com/office/drawing/2014/main" id="{7CBA88F4-932E-29DB-57A5-58A16A2E2206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96888" y="1320800"/>
            <a:ext cx="10937087" cy="4437806"/>
          </a:xfrm>
          <a:prstGeom prst="rect">
            <a:avLst/>
          </a:prstGeom>
        </p:spPr>
        <p:txBody>
          <a:bodyPr bIns="684000"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3DE05FA-651F-A948-9BC4-20DD68C17DB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FADF9036-23AE-77F9-9AF7-6A2852FFB4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243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 two columns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727F434-83F7-CB0C-54AB-578135E1E0F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1180" y="3536576"/>
            <a:ext cx="5181599" cy="199375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316FA0E-26DF-9BCF-850B-09F8E97E0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369A10F1-FE81-9312-64BD-4D429B51A99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982408" y="3536576"/>
            <a:ext cx="5181599" cy="199375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6" name="Textplatzhalter 21">
            <a:extLst>
              <a:ext uri="{FF2B5EF4-FFF2-40B4-BE49-F238E27FC236}">
                <a16:creationId xmlns:a16="http://schemas.microsoft.com/office/drawing/2014/main" id="{40BD1228-EFB4-E520-820B-0E91D1D6A4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/>
              <a:t>Time-</a:t>
            </a:r>
            <a:r>
              <a:rPr lang="de-DE" err="1"/>
              <a:t>safing</a:t>
            </a:r>
            <a:r>
              <a:rPr lang="de-DE"/>
              <a:t> tool-</a:t>
            </a:r>
            <a:r>
              <a:rPr lang="de-DE" err="1"/>
              <a:t>free</a:t>
            </a:r>
            <a:r>
              <a:rPr lang="de-DE"/>
              <a:t> </a:t>
            </a:r>
            <a:r>
              <a:rPr lang="de-DE" err="1"/>
              <a:t>installation</a:t>
            </a:r>
            <a:r>
              <a:rPr lang="de-DE"/>
              <a:t> and </a:t>
            </a:r>
            <a:r>
              <a:rPr lang="de-DE" err="1"/>
              <a:t>commissioning</a:t>
            </a:r>
            <a:endParaRPr lang="de-DE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EB0FCFE3-F3F4-69FB-4D10-ADEA57F47C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4435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/>
              <a:t>Air-</a:t>
            </a:r>
            <a:r>
              <a:rPr lang="de-DE" err="1"/>
              <a:t>tight</a:t>
            </a:r>
            <a:r>
              <a:rPr lang="de-DE"/>
              <a:t>-fit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813E4FCE-4BDC-D2D5-A433-6B74786A44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706D1983-3A71-F9C4-6948-C5725375EB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2579914"/>
            <a:ext cx="5324201" cy="84908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BEAF864E-F747-7834-0E7A-86B097BD5A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0635" y="2579914"/>
            <a:ext cx="5324201" cy="84908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924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0B10239-B868-6F09-728A-AF18097C0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6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Flow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AA3CF719-57EC-2D4F-8BC0-43706AE9574B}"/>
              </a:ext>
            </a:extLst>
          </p:cNvPr>
          <p:cNvSpPr/>
          <p:nvPr userDrawn="1"/>
        </p:nvSpPr>
        <p:spPr bwMode="auto">
          <a:xfrm>
            <a:off x="8026588" y="1558793"/>
            <a:ext cx="4012135" cy="817839"/>
          </a:xfrm>
          <a:prstGeom prst="homePlate">
            <a:avLst>
              <a:gd name="adj" fmla="val 25034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153307C1-B518-3D83-7D5E-6F95E4048FB2}"/>
              </a:ext>
            </a:extLst>
          </p:cNvPr>
          <p:cNvSpPr/>
          <p:nvPr userDrawn="1"/>
        </p:nvSpPr>
        <p:spPr bwMode="auto">
          <a:xfrm>
            <a:off x="4300229" y="1558798"/>
            <a:ext cx="4019858" cy="817839"/>
          </a:xfrm>
          <a:prstGeom prst="homePlate">
            <a:avLst>
              <a:gd name="adj" fmla="val 25034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B4502301-15A9-D0F3-7311-3EB56560A27B}"/>
              </a:ext>
            </a:extLst>
          </p:cNvPr>
          <p:cNvSpPr/>
          <p:nvPr userDrawn="1"/>
        </p:nvSpPr>
        <p:spPr bwMode="auto">
          <a:xfrm>
            <a:off x="581593" y="1561056"/>
            <a:ext cx="3904751" cy="817839"/>
          </a:xfrm>
          <a:prstGeom prst="homePlate">
            <a:avLst>
              <a:gd name="adj" fmla="val 25034"/>
            </a:avLst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7" name="Tabellenplatzhalter 8">
            <a:extLst>
              <a:ext uri="{FF2B5EF4-FFF2-40B4-BE49-F238E27FC236}">
                <a16:creationId xmlns:a16="http://schemas.microsoft.com/office/drawing/2014/main" id="{C3BA1ADC-D95D-542E-EA4D-B7FD5BDC17B7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579109" y="1551901"/>
            <a:ext cx="10910526" cy="4206706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9D60E82-AF97-0C04-6C03-A4EDC11E726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EBB2FDD6-6C06-E4A8-4479-0925367FE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6405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FBDD219-BCBD-A2C6-127B-B9493D410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Flow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63B8630-38E7-D0D5-13C9-2B4EA6092157}"/>
              </a:ext>
            </a:extLst>
          </p:cNvPr>
          <p:cNvSpPr/>
          <p:nvPr userDrawn="1"/>
        </p:nvSpPr>
        <p:spPr bwMode="auto">
          <a:xfrm>
            <a:off x="8782575" y="1562192"/>
            <a:ext cx="3126789" cy="817839"/>
          </a:xfrm>
          <a:prstGeom prst="homePlate">
            <a:avLst>
              <a:gd name="adj" fmla="val 25034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kern="0" dirty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50245F16-FA7F-8A6D-86FD-83E94ED36112}"/>
              </a:ext>
            </a:extLst>
          </p:cNvPr>
          <p:cNvSpPr/>
          <p:nvPr userDrawn="1"/>
        </p:nvSpPr>
        <p:spPr bwMode="auto">
          <a:xfrm>
            <a:off x="5997132" y="1562187"/>
            <a:ext cx="3119051" cy="817839"/>
          </a:xfrm>
          <a:prstGeom prst="homePlate">
            <a:avLst>
              <a:gd name="adj" fmla="val 25034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kern="0" dirty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D4BFDCA2-BB6C-AC8B-A2CC-EBE52092CB75}"/>
              </a:ext>
            </a:extLst>
          </p:cNvPr>
          <p:cNvSpPr/>
          <p:nvPr userDrawn="1"/>
        </p:nvSpPr>
        <p:spPr bwMode="auto">
          <a:xfrm>
            <a:off x="3217228" y="1562192"/>
            <a:ext cx="3095649" cy="817839"/>
          </a:xfrm>
          <a:prstGeom prst="homePlate">
            <a:avLst>
              <a:gd name="adj" fmla="val 25034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044FE90A-08FF-2536-EE5E-5C0257ACA1E8}"/>
              </a:ext>
            </a:extLst>
          </p:cNvPr>
          <p:cNvSpPr/>
          <p:nvPr userDrawn="1"/>
        </p:nvSpPr>
        <p:spPr bwMode="auto">
          <a:xfrm>
            <a:off x="581593" y="1562190"/>
            <a:ext cx="2945843" cy="817839"/>
          </a:xfrm>
          <a:prstGeom prst="homePlate">
            <a:avLst>
              <a:gd name="adj" fmla="val 25034"/>
            </a:avLst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8" name="Tabellenplatzhalter 8">
            <a:extLst>
              <a:ext uri="{FF2B5EF4-FFF2-40B4-BE49-F238E27FC236}">
                <a16:creationId xmlns:a16="http://schemas.microsoft.com/office/drawing/2014/main" id="{F2CBA794-B02D-7E4F-AB2A-C655DF5E1A07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579109" y="1551901"/>
            <a:ext cx="10910526" cy="4206706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A30A9A7-14DC-FE09-40A8-2A63514B1EA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238DE76E-9496-D642-05C9-C5A5743936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3154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D5681C1-7ABF-E849-9CCC-335F04D3D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6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Flow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C5B85F6-D58F-AF94-F512-E9987B2ECF64}"/>
              </a:ext>
            </a:extLst>
          </p:cNvPr>
          <p:cNvSpPr/>
          <p:nvPr userDrawn="1"/>
        </p:nvSpPr>
        <p:spPr bwMode="auto">
          <a:xfrm>
            <a:off x="9336357" y="1552250"/>
            <a:ext cx="2573005" cy="817839"/>
          </a:xfrm>
          <a:prstGeom prst="homePlate">
            <a:avLst>
              <a:gd name="adj" fmla="val 25034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ACCF120B-4E24-5F01-AB3F-9D5D949DE460}"/>
              </a:ext>
            </a:extLst>
          </p:cNvPr>
          <p:cNvSpPr/>
          <p:nvPr userDrawn="1"/>
        </p:nvSpPr>
        <p:spPr bwMode="auto">
          <a:xfrm>
            <a:off x="7103688" y="1552253"/>
            <a:ext cx="2568789" cy="817839"/>
          </a:xfrm>
          <a:prstGeom prst="homePlate">
            <a:avLst>
              <a:gd name="adj" fmla="val 25034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601FC1C0-ADAF-F743-311D-C3BE539AF85B}"/>
              </a:ext>
            </a:extLst>
          </p:cNvPr>
          <p:cNvSpPr/>
          <p:nvPr userDrawn="1"/>
        </p:nvSpPr>
        <p:spPr bwMode="auto">
          <a:xfrm>
            <a:off x="4869958" y="1552254"/>
            <a:ext cx="2565632" cy="817839"/>
          </a:xfrm>
          <a:prstGeom prst="homePlate">
            <a:avLst>
              <a:gd name="adj" fmla="val 25034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9AD9A2FD-AE70-DF16-E20C-19A37439E448}"/>
              </a:ext>
            </a:extLst>
          </p:cNvPr>
          <p:cNvSpPr/>
          <p:nvPr userDrawn="1"/>
        </p:nvSpPr>
        <p:spPr bwMode="auto">
          <a:xfrm>
            <a:off x="2661645" y="1552252"/>
            <a:ext cx="2541278" cy="817839"/>
          </a:xfrm>
          <a:prstGeom prst="homePlate">
            <a:avLst>
              <a:gd name="adj" fmla="val 25034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458C2F35-49AF-3E9C-88F2-E3E74D9EE2D5}"/>
              </a:ext>
            </a:extLst>
          </p:cNvPr>
          <p:cNvSpPr/>
          <p:nvPr userDrawn="1"/>
        </p:nvSpPr>
        <p:spPr bwMode="auto">
          <a:xfrm>
            <a:off x="581593" y="1552251"/>
            <a:ext cx="2387600" cy="817839"/>
          </a:xfrm>
          <a:prstGeom prst="homePlate">
            <a:avLst>
              <a:gd name="adj" fmla="val 25034"/>
            </a:avLst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5132CF6C-58BD-3F7D-78C2-E4A4FA01EB1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579109" y="1551901"/>
            <a:ext cx="10910526" cy="4206706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6D616B3-9F62-06E9-430D-217CDC7CB0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2" name="Textplatzhalter 21">
            <a:extLst>
              <a:ext uri="{FF2B5EF4-FFF2-40B4-BE49-F238E27FC236}">
                <a16:creationId xmlns:a16="http://schemas.microsoft.com/office/drawing/2014/main" id="{6CFEA2EA-A6DF-5103-55ED-D0924909E0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0584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B2C7FA3-8761-41AA-4031-C2DF3486E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Flow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D7A32E6-8FD9-DFB9-26C2-4373BA915212}"/>
              </a:ext>
            </a:extLst>
          </p:cNvPr>
          <p:cNvSpPr/>
          <p:nvPr userDrawn="1"/>
        </p:nvSpPr>
        <p:spPr bwMode="auto">
          <a:xfrm>
            <a:off x="9739183" y="1552250"/>
            <a:ext cx="2080725" cy="817839"/>
          </a:xfrm>
          <a:prstGeom prst="homePlate">
            <a:avLst>
              <a:gd name="adj" fmla="val 25034"/>
            </a:avLst>
          </a:prstGeom>
          <a:solidFill>
            <a:schemeClr val="bg2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0238FA6D-DB4C-8D9F-FED4-D78F4B6200ED}"/>
              </a:ext>
            </a:extLst>
          </p:cNvPr>
          <p:cNvSpPr/>
          <p:nvPr userDrawn="1"/>
        </p:nvSpPr>
        <p:spPr bwMode="auto">
          <a:xfrm>
            <a:off x="7886957" y="1551902"/>
            <a:ext cx="2081227" cy="817839"/>
          </a:xfrm>
          <a:prstGeom prst="homePlate">
            <a:avLst>
              <a:gd name="adj" fmla="val 25034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85E86C63-049B-97A8-E5A0-C357921E04A1}"/>
              </a:ext>
            </a:extLst>
          </p:cNvPr>
          <p:cNvSpPr/>
          <p:nvPr userDrawn="1"/>
        </p:nvSpPr>
        <p:spPr bwMode="auto">
          <a:xfrm>
            <a:off x="6034730" y="1551902"/>
            <a:ext cx="2081733" cy="817839"/>
          </a:xfrm>
          <a:prstGeom prst="homePlate">
            <a:avLst>
              <a:gd name="adj" fmla="val 25034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AD1F35C2-0525-395C-809F-766295D63D88}"/>
              </a:ext>
            </a:extLst>
          </p:cNvPr>
          <p:cNvSpPr/>
          <p:nvPr userDrawn="1"/>
        </p:nvSpPr>
        <p:spPr bwMode="auto">
          <a:xfrm>
            <a:off x="4175368" y="1551902"/>
            <a:ext cx="2088846" cy="817839"/>
          </a:xfrm>
          <a:prstGeom prst="homePlate">
            <a:avLst>
              <a:gd name="adj" fmla="val 25034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89AAD3B7-135B-6A76-7908-E6A1324497AF}"/>
              </a:ext>
            </a:extLst>
          </p:cNvPr>
          <p:cNvSpPr/>
          <p:nvPr userDrawn="1"/>
        </p:nvSpPr>
        <p:spPr bwMode="auto">
          <a:xfrm>
            <a:off x="2331899" y="1551900"/>
            <a:ext cx="2080066" cy="817839"/>
          </a:xfrm>
          <a:prstGeom prst="homePlate">
            <a:avLst>
              <a:gd name="adj" fmla="val 25034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9" name="Richtungspfeil 8">
            <a:extLst>
              <a:ext uri="{FF2B5EF4-FFF2-40B4-BE49-F238E27FC236}">
                <a16:creationId xmlns:a16="http://schemas.microsoft.com/office/drawing/2014/main" id="{B510B13F-245B-D987-A068-F23E5F1BEAF3}"/>
              </a:ext>
            </a:extLst>
          </p:cNvPr>
          <p:cNvSpPr/>
          <p:nvPr userDrawn="1"/>
        </p:nvSpPr>
        <p:spPr bwMode="auto">
          <a:xfrm>
            <a:off x="579109" y="1551900"/>
            <a:ext cx="1973187" cy="817839"/>
          </a:xfrm>
          <a:prstGeom prst="homePlate">
            <a:avLst>
              <a:gd name="adj" fmla="val 25034"/>
            </a:avLst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10" name="Tabellenplatzhalter 8">
            <a:extLst>
              <a:ext uri="{FF2B5EF4-FFF2-40B4-BE49-F238E27FC236}">
                <a16:creationId xmlns:a16="http://schemas.microsoft.com/office/drawing/2014/main" id="{CF14A9A1-D5EB-8B3B-E27E-DFF29D57F33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79109" y="1551901"/>
            <a:ext cx="10910526" cy="4206704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C50172D-8645-4455-9176-BF26865B95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3" name="Textplatzhalter 21">
            <a:extLst>
              <a:ext uri="{FF2B5EF4-FFF2-40B4-BE49-F238E27FC236}">
                <a16:creationId xmlns:a16="http://schemas.microsoft.com/office/drawing/2014/main" id="{0EA04226-378A-5E83-8B51-671EE876FE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66661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able page (additional layou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423251-C13C-36E7-22FA-3A6AF35805D2}"/>
              </a:ext>
            </a:extLst>
          </p:cNvPr>
          <p:cNvSpPr/>
          <p:nvPr userDrawn="1"/>
        </p:nvSpPr>
        <p:spPr bwMode="auto">
          <a:xfrm>
            <a:off x="588936" y="1336993"/>
            <a:ext cx="933450" cy="4421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GB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E36D30-42E3-2333-5C24-8AF9BA468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Additional Layouts</a:t>
            </a:r>
          </a:p>
        </p:txBody>
      </p:sp>
      <p:sp>
        <p:nvSpPr>
          <p:cNvPr id="5" name="Tabellenplatzhalter 12">
            <a:extLst>
              <a:ext uri="{FF2B5EF4-FFF2-40B4-BE49-F238E27FC236}">
                <a16:creationId xmlns:a16="http://schemas.microsoft.com/office/drawing/2014/main" id="{0CB0BE55-E38A-EF68-42D8-F6E40B4D4024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765175" y="1630363"/>
            <a:ext cx="6729413" cy="3482975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C089321-EB1D-5F86-DB7F-CBFA63D61C9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AC1B61B4-5F75-3A2F-8B22-5817CBC6DA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20274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A37B906F-8E7C-8788-40E9-DAE03341D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7FA81F7-14F0-C008-8BE3-2D762D571CC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5B4EC5E9-8A7D-38E8-F179-0F05D15D0F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9599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mai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BDAE767-815D-00A2-DC1F-5E650AF007D5}"/>
              </a:ext>
            </a:extLst>
          </p:cNvPr>
          <p:cNvSpPr/>
          <p:nvPr userDrawn="1"/>
        </p:nvSpPr>
        <p:spPr bwMode="auto">
          <a:xfrm>
            <a:off x="0" y="6104"/>
            <a:ext cx="7560000" cy="6858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 b="0" i="0">
              <a:latin typeface="HelveticaNowText Regular" panose="020B0504030202020204" pitchFamily="34" charset="77"/>
            </a:endParaRPr>
          </a:p>
        </p:txBody>
      </p:sp>
      <p:sp>
        <p:nvSpPr>
          <p:cNvPr id="4" name="Bildplatzhalter 2">
            <a:extLst>
              <a:ext uri="{FF2B5EF4-FFF2-40B4-BE49-F238E27FC236}">
                <a16:creationId xmlns:a16="http://schemas.microsoft.com/office/drawing/2014/main" id="{75E3EF31-9581-8635-A8E0-B16CC1F09E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60000" y="0"/>
            <a:ext cx="463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HelveticaNowText Regular" panose="020B0504030202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7B71E2-01C6-FFF4-6A4F-25C936FD8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6" name="Inhaltsplatzhalter 11">
            <a:extLst>
              <a:ext uri="{FF2B5EF4-FFF2-40B4-BE49-F238E27FC236}">
                <a16:creationId xmlns:a16="http://schemas.microsoft.com/office/drawing/2014/main" id="{9AB97A57-CA3D-ADA7-219C-CDD22B4EFD4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3401" y="262560"/>
            <a:ext cx="6983612" cy="190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rgbClr val="9BAC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▪︎ Decorative </a:t>
            </a:r>
            <a:r>
              <a:rPr lang="de-DE" err="1"/>
              <a:t>radiators</a:t>
            </a:r>
            <a:r>
              <a:rPr lang="de-DE"/>
              <a:t> ▪︎ </a:t>
            </a:r>
            <a:r>
              <a:rPr lang="de-DE" err="1"/>
              <a:t>Comfortable</a:t>
            </a:r>
            <a:r>
              <a:rPr lang="de-DE"/>
              <a:t> indoor </a:t>
            </a:r>
            <a:r>
              <a:rPr lang="de-DE" err="1"/>
              <a:t>ventilation</a:t>
            </a:r>
            <a:r>
              <a:rPr lang="de-DE"/>
              <a:t> ▪︎ </a:t>
            </a:r>
            <a:r>
              <a:rPr lang="de-DE" err="1"/>
              <a:t>Heating</a:t>
            </a:r>
            <a:r>
              <a:rPr lang="de-DE"/>
              <a:t> and </a:t>
            </a:r>
            <a:r>
              <a:rPr lang="de-DE" err="1"/>
              <a:t>cooling</a:t>
            </a:r>
            <a:r>
              <a:rPr lang="de-DE"/>
              <a:t> </a:t>
            </a:r>
            <a:r>
              <a:rPr lang="de-DE" err="1"/>
              <a:t>ceiling</a:t>
            </a:r>
            <a:r>
              <a:rPr lang="de-DE"/>
              <a:t> ▪︎ Clean </a:t>
            </a:r>
            <a:r>
              <a:rPr lang="de-DE" err="1"/>
              <a:t>air</a:t>
            </a:r>
            <a:r>
              <a:rPr lang="de-DE"/>
              <a:t> </a:t>
            </a:r>
            <a:r>
              <a:rPr lang="de-DE" err="1"/>
              <a:t>solutions</a:t>
            </a:r>
            <a:endParaRPr lang="de-DE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EFB4F40-E3AE-C82F-E619-35764A98F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00" y="3262746"/>
            <a:ext cx="5976937" cy="332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Overline</a:t>
            </a:r>
            <a:endParaRPr lang="de-DE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CF32B92F-C1D6-6230-7A7C-88FBF86B0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00" y="3693171"/>
            <a:ext cx="6208712" cy="1362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Headline</a:t>
            </a:r>
            <a:br>
              <a:rPr lang="de-DE"/>
            </a:br>
            <a:r>
              <a:rPr lang="de-DE" err="1"/>
              <a:t>two</a:t>
            </a:r>
            <a:r>
              <a:rPr lang="de-DE"/>
              <a:t>-line </a:t>
            </a:r>
            <a:r>
              <a:rPr lang="de-DE" err="1"/>
              <a:t>headline</a:t>
            </a:r>
            <a:endParaRPr lang="de-DE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590E25AD-C50B-A5FF-8688-B51E4216AB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211" y="6078736"/>
            <a:ext cx="3073400" cy="7569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180" b="1" i="0" u="none">
                <a:solidFill>
                  <a:schemeClr val="bg1"/>
                </a:solidFill>
                <a:latin typeface="HelveticaNowText Regular" panose="020B0504030202020204" pitchFamily="34" charset="77"/>
                <a:cs typeface="HelveticaNowText Regular" panose="020B0504030202020204" pitchFamily="34" charset="77"/>
              </a:defRPr>
            </a:lvl1pPr>
          </a:lstStyle>
          <a:p>
            <a:pPr lvl="0"/>
            <a:r>
              <a:rPr lang="de-DE"/>
              <a:t>Company </a:t>
            </a:r>
            <a:r>
              <a:rPr lang="de-DE" err="1"/>
              <a:t>division</a:t>
            </a:r>
            <a:br>
              <a:rPr lang="de-DE"/>
            </a:br>
            <a:r>
              <a:rPr lang="de-DE" err="1"/>
              <a:t>month</a:t>
            </a:r>
            <a:r>
              <a:rPr lang="de-DE"/>
              <a:t> </a:t>
            </a:r>
            <a:r>
              <a:rPr lang="de-DE" err="1"/>
              <a:t>year</a:t>
            </a:r>
            <a:endParaRPr lang="de-DE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F6725CF-49FA-D88D-B38B-12C36CA9BF3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75"/>
              </a:spcBef>
            </a:pPr>
            <a:r>
              <a:rPr lang="en-GB" sz="1175" b="1" i="0">
                <a:solidFill>
                  <a:schemeClr val="bg1"/>
                </a:solidFill>
                <a:latin typeface="HelveticaNowText Bold" panose="020B0504030202020204" pitchFamily="34" charset="77"/>
                <a:cs typeface="HelveticaNowText Bold" panose="020B0504030202020204" pitchFamily="34" charset="77"/>
              </a:rPr>
              <a:t>always the best climate</a:t>
            </a:r>
          </a:p>
        </p:txBody>
      </p:sp>
    </p:spTree>
    <p:extLst>
      <p:ext uri="{BB962C8B-B14F-4D97-AF65-F5344CB8AC3E}">
        <p14:creationId xmlns:p14="http://schemas.microsoft.com/office/powerpoint/2010/main" val="12251919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with two columns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727F434-83F7-CB0C-54AB-578135E1E0F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1180" y="3536576"/>
            <a:ext cx="5181599" cy="199375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316FA0E-26DF-9BCF-850B-09F8E97E0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369A10F1-FE81-9312-64BD-4D429B51A99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982408" y="3536576"/>
            <a:ext cx="5181599" cy="199375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6" name="Textplatzhalter 21">
            <a:extLst>
              <a:ext uri="{FF2B5EF4-FFF2-40B4-BE49-F238E27FC236}">
                <a16:creationId xmlns:a16="http://schemas.microsoft.com/office/drawing/2014/main" id="{40BD1228-EFB4-E520-820B-0E91D1D6A4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/>
              <a:t>Time-</a:t>
            </a:r>
            <a:r>
              <a:rPr lang="de-DE" err="1"/>
              <a:t>safing</a:t>
            </a:r>
            <a:r>
              <a:rPr lang="de-DE"/>
              <a:t> tool-</a:t>
            </a:r>
            <a:r>
              <a:rPr lang="de-DE" err="1"/>
              <a:t>free</a:t>
            </a:r>
            <a:r>
              <a:rPr lang="de-DE"/>
              <a:t> </a:t>
            </a:r>
            <a:r>
              <a:rPr lang="de-DE" err="1"/>
              <a:t>installation</a:t>
            </a:r>
            <a:r>
              <a:rPr lang="de-DE"/>
              <a:t> and </a:t>
            </a:r>
            <a:r>
              <a:rPr lang="de-DE" err="1"/>
              <a:t>commissioning</a:t>
            </a:r>
            <a:endParaRPr lang="de-DE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EB0FCFE3-F3F4-69FB-4D10-ADEA57F47C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4435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/>
              <a:t>Air-</a:t>
            </a:r>
            <a:r>
              <a:rPr lang="de-DE" err="1"/>
              <a:t>tight</a:t>
            </a:r>
            <a:r>
              <a:rPr lang="de-DE"/>
              <a:t>-fit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813E4FCE-4BDC-D2D5-A433-6B74786A44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706D1983-3A71-F9C4-6948-C5725375EB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2579914"/>
            <a:ext cx="5324201" cy="84908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BEAF864E-F747-7834-0E7A-86B097BD5A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0635" y="2579914"/>
            <a:ext cx="5324201" cy="84908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endParaRPr lang="de-DE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811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uc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9329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Topic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</a:t>
            </a:r>
          </a:p>
          <a:p>
            <a:pPr lvl="0"/>
            <a:r>
              <a:rPr lang="de-DE" err="1"/>
              <a:t>two</a:t>
            </a:r>
            <a:r>
              <a:rPr lang="de-DE"/>
              <a:t>-line </a:t>
            </a:r>
            <a:r>
              <a:rPr lang="de-DE" err="1"/>
              <a:t>headline</a:t>
            </a:r>
            <a:endParaRPr lang="de-DE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</a:t>
            </a:r>
          </a:p>
          <a:p>
            <a:pPr lvl="0"/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endParaRPr lang="de-DE"/>
          </a:p>
          <a:p>
            <a:pPr lvl="0"/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endParaRPr lang="de-DE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85DE81FB-CD3B-8D80-A44F-02ECA8753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4434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nting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0E92396-588E-634E-773C-5BF2AF8A9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Counting</a:t>
            </a:r>
            <a:r>
              <a:rPr lang="de-DE" dirty="0"/>
              <a:t> Levels</a:t>
            </a:r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A4C5B4D0-2736-5AEA-EAD7-0A6DC79B5E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577" y="6228000"/>
            <a:ext cx="6463181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A2350333-744F-98AE-9F58-6292CE74C1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577" y="1659248"/>
            <a:ext cx="8372475" cy="2917825"/>
          </a:xfrm>
        </p:spPr>
        <p:txBody>
          <a:bodyPr/>
          <a:lstStyle>
            <a:lvl1pPr marL="285750" indent="-285750">
              <a:spcBef>
                <a:spcPts val="1900"/>
              </a:spcBef>
              <a:buFont typeface="Wingdings" pitchFamily="2" charset="2"/>
              <a:buChar char="§"/>
              <a:defRPr/>
            </a:lvl1pPr>
          </a:lstStyle>
          <a:p>
            <a:pPr lvl="0"/>
            <a:r>
              <a:rPr lang="de-DE" dirty="0"/>
              <a:t>Zehnder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E </a:t>
            </a:r>
            <a:r>
              <a:rPr lang="de-DE" dirty="0" err="1"/>
              <a:t>extract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in </a:t>
            </a:r>
            <a:r>
              <a:rPr lang="de-DE" dirty="0" err="1"/>
              <a:t>addition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S </a:t>
            </a:r>
            <a:r>
              <a:rPr lang="de-DE" dirty="0" err="1"/>
              <a:t>supply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. </a:t>
            </a:r>
          </a:p>
          <a:p>
            <a:pPr lvl="0"/>
            <a:r>
              <a:rPr lang="de-DE" dirty="0"/>
              <a:t>This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extends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portfolio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Zehnder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complete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portfolio</a:t>
            </a:r>
            <a:r>
              <a:rPr lang="de-DE" dirty="0"/>
              <a:t>. </a:t>
            </a:r>
          </a:p>
          <a:p>
            <a:pPr lvl="0"/>
            <a:r>
              <a:rPr lang="de-DE" dirty="0"/>
              <a:t>The </a:t>
            </a:r>
            <a:r>
              <a:rPr lang="de-DE" dirty="0" err="1"/>
              <a:t>challenge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launch </a:t>
            </a:r>
            <a:r>
              <a:rPr lang="de-DE" dirty="0" err="1"/>
              <a:t>the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E, but also </a:t>
            </a:r>
            <a:r>
              <a:rPr lang="de-DE" dirty="0" err="1"/>
              <a:t>make</a:t>
            </a:r>
            <a:r>
              <a:rPr lang="de-DE" dirty="0"/>
              <a:t> a relaunch </a:t>
            </a:r>
            <a:r>
              <a:rPr lang="de-DE" dirty="0" err="1"/>
              <a:t>communication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sell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valves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.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F7CE91-E6A3-81CB-CE80-20374733BBE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197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B81EC1-175B-7B19-6E68-4896CBC9C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23529" y="1662547"/>
            <a:ext cx="4734180" cy="370283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78854B9-7D07-0D04-5DA7-03D491712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3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Tabellenplatzhalter 8">
            <a:extLst>
              <a:ext uri="{FF2B5EF4-FFF2-40B4-BE49-F238E27FC236}">
                <a16:creationId xmlns:a16="http://schemas.microsoft.com/office/drawing/2014/main" id="{46659B08-C637-3967-74F8-85311CE35EE4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04838" y="1662545"/>
            <a:ext cx="5491162" cy="31246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0E060A2-C454-F959-4894-F0366970F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9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7693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94AA1421-C62D-BF07-E973-25A8AD8E372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-2603"/>
            <a:ext cx="12192000" cy="6621333"/>
          </a:xfrm>
          <a:custGeom>
            <a:avLst/>
            <a:gdLst>
              <a:gd name="connsiteX0" fmla="*/ 0 w 12192000"/>
              <a:gd name="connsiteY0" fmla="*/ 13403 h 6084003"/>
              <a:gd name="connsiteX1" fmla="*/ 10606316 w 12192000"/>
              <a:gd name="connsiteY1" fmla="*/ 13403 h 6084003"/>
              <a:gd name="connsiteX2" fmla="*/ 10606316 w 12192000"/>
              <a:gd name="connsiteY2" fmla="*/ 1054800 h 6084003"/>
              <a:gd name="connsiteX3" fmla="*/ 11653916 w 12192000"/>
              <a:gd name="connsiteY3" fmla="*/ 1054800 h 6084003"/>
              <a:gd name="connsiteX4" fmla="*/ 11653916 w 12192000"/>
              <a:gd name="connsiteY4" fmla="*/ 13403 h 6084003"/>
              <a:gd name="connsiteX5" fmla="*/ 12192000 w 12192000"/>
              <a:gd name="connsiteY5" fmla="*/ 13403 h 6084003"/>
              <a:gd name="connsiteX6" fmla="*/ 12192000 w 12192000"/>
              <a:gd name="connsiteY6" fmla="*/ 6084003 h 6084003"/>
              <a:gd name="connsiteX7" fmla="*/ 0 w 12192000"/>
              <a:gd name="connsiteY7" fmla="*/ 6084003 h 6084003"/>
              <a:gd name="connsiteX8" fmla="*/ 10606316 w 12192000"/>
              <a:gd name="connsiteY8" fmla="*/ 0 h 6084003"/>
              <a:gd name="connsiteX9" fmla="*/ 11653916 w 12192000"/>
              <a:gd name="connsiteY9" fmla="*/ 0 h 6084003"/>
              <a:gd name="connsiteX10" fmla="*/ 11653916 w 12192000"/>
              <a:gd name="connsiteY10" fmla="*/ 13403 h 6084003"/>
              <a:gd name="connsiteX11" fmla="*/ 10606316 w 12192000"/>
              <a:gd name="connsiteY11" fmla="*/ 13403 h 6084003"/>
              <a:gd name="connsiteX0" fmla="*/ 0 w 12192000"/>
              <a:gd name="connsiteY0" fmla="*/ 13403 h 6084003"/>
              <a:gd name="connsiteX1" fmla="*/ 10606316 w 12192000"/>
              <a:gd name="connsiteY1" fmla="*/ 13403 h 6084003"/>
              <a:gd name="connsiteX2" fmla="*/ 10606316 w 12192000"/>
              <a:gd name="connsiteY2" fmla="*/ 1054800 h 6084003"/>
              <a:gd name="connsiteX3" fmla="*/ 11660266 w 12192000"/>
              <a:gd name="connsiteY3" fmla="*/ 967422 h 6084003"/>
              <a:gd name="connsiteX4" fmla="*/ 11653916 w 12192000"/>
              <a:gd name="connsiteY4" fmla="*/ 13403 h 6084003"/>
              <a:gd name="connsiteX5" fmla="*/ 12192000 w 12192000"/>
              <a:gd name="connsiteY5" fmla="*/ 13403 h 6084003"/>
              <a:gd name="connsiteX6" fmla="*/ 12192000 w 12192000"/>
              <a:gd name="connsiteY6" fmla="*/ 6084003 h 6084003"/>
              <a:gd name="connsiteX7" fmla="*/ 0 w 12192000"/>
              <a:gd name="connsiteY7" fmla="*/ 6084003 h 6084003"/>
              <a:gd name="connsiteX8" fmla="*/ 0 w 12192000"/>
              <a:gd name="connsiteY8" fmla="*/ 13403 h 6084003"/>
              <a:gd name="connsiteX9" fmla="*/ 10606316 w 12192000"/>
              <a:gd name="connsiteY9" fmla="*/ 0 h 6084003"/>
              <a:gd name="connsiteX10" fmla="*/ 11653916 w 12192000"/>
              <a:gd name="connsiteY10" fmla="*/ 0 h 6084003"/>
              <a:gd name="connsiteX11" fmla="*/ 11653916 w 12192000"/>
              <a:gd name="connsiteY11" fmla="*/ 13403 h 6084003"/>
              <a:gd name="connsiteX12" fmla="*/ 10606316 w 12192000"/>
              <a:gd name="connsiteY12" fmla="*/ 13403 h 6084003"/>
              <a:gd name="connsiteX13" fmla="*/ 10606316 w 12192000"/>
              <a:gd name="connsiteY13" fmla="*/ 0 h 6084003"/>
              <a:gd name="connsiteX0" fmla="*/ 0 w 12192000"/>
              <a:gd name="connsiteY0" fmla="*/ 13403 h 6084003"/>
              <a:gd name="connsiteX1" fmla="*/ 10606316 w 12192000"/>
              <a:gd name="connsiteY1" fmla="*/ 13403 h 6084003"/>
              <a:gd name="connsiteX2" fmla="*/ 10599966 w 12192000"/>
              <a:gd name="connsiteY2" fmla="*/ 961597 h 6084003"/>
              <a:gd name="connsiteX3" fmla="*/ 11660266 w 12192000"/>
              <a:gd name="connsiteY3" fmla="*/ 967422 h 6084003"/>
              <a:gd name="connsiteX4" fmla="*/ 11653916 w 12192000"/>
              <a:gd name="connsiteY4" fmla="*/ 13403 h 6084003"/>
              <a:gd name="connsiteX5" fmla="*/ 12192000 w 12192000"/>
              <a:gd name="connsiteY5" fmla="*/ 13403 h 6084003"/>
              <a:gd name="connsiteX6" fmla="*/ 12192000 w 12192000"/>
              <a:gd name="connsiteY6" fmla="*/ 6084003 h 6084003"/>
              <a:gd name="connsiteX7" fmla="*/ 0 w 12192000"/>
              <a:gd name="connsiteY7" fmla="*/ 6084003 h 6084003"/>
              <a:gd name="connsiteX8" fmla="*/ 0 w 12192000"/>
              <a:gd name="connsiteY8" fmla="*/ 13403 h 6084003"/>
              <a:gd name="connsiteX9" fmla="*/ 10606316 w 12192000"/>
              <a:gd name="connsiteY9" fmla="*/ 0 h 6084003"/>
              <a:gd name="connsiteX10" fmla="*/ 11653916 w 12192000"/>
              <a:gd name="connsiteY10" fmla="*/ 0 h 6084003"/>
              <a:gd name="connsiteX11" fmla="*/ 11653916 w 12192000"/>
              <a:gd name="connsiteY11" fmla="*/ 13403 h 6084003"/>
              <a:gd name="connsiteX12" fmla="*/ 10606316 w 12192000"/>
              <a:gd name="connsiteY12" fmla="*/ 13403 h 6084003"/>
              <a:gd name="connsiteX13" fmla="*/ 10606316 w 12192000"/>
              <a:gd name="connsiteY13" fmla="*/ 0 h 6084003"/>
              <a:gd name="connsiteX0" fmla="*/ 0 w 12192000"/>
              <a:gd name="connsiteY0" fmla="*/ 13403 h 6084003"/>
              <a:gd name="connsiteX1" fmla="*/ 10606316 w 12192000"/>
              <a:gd name="connsiteY1" fmla="*/ 13403 h 6084003"/>
              <a:gd name="connsiteX2" fmla="*/ 10599966 w 12192000"/>
              <a:gd name="connsiteY2" fmla="*/ 969548 h 6084003"/>
              <a:gd name="connsiteX3" fmla="*/ 11660266 w 12192000"/>
              <a:gd name="connsiteY3" fmla="*/ 967422 h 6084003"/>
              <a:gd name="connsiteX4" fmla="*/ 11653916 w 12192000"/>
              <a:gd name="connsiteY4" fmla="*/ 13403 h 6084003"/>
              <a:gd name="connsiteX5" fmla="*/ 12192000 w 12192000"/>
              <a:gd name="connsiteY5" fmla="*/ 13403 h 6084003"/>
              <a:gd name="connsiteX6" fmla="*/ 12192000 w 12192000"/>
              <a:gd name="connsiteY6" fmla="*/ 6084003 h 6084003"/>
              <a:gd name="connsiteX7" fmla="*/ 0 w 12192000"/>
              <a:gd name="connsiteY7" fmla="*/ 6084003 h 6084003"/>
              <a:gd name="connsiteX8" fmla="*/ 0 w 12192000"/>
              <a:gd name="connsiteY8" fmla="*/ 13403 h 6084003"/>
              <a:gd name="connsiteX9" fmla="*/ 10606316 w 12192000"/>
              <a:gd name="connsiteY9" fmla="*/ 0 h 6084003"/>
              <a:gd name="connsiteX10" fmla="*/ 11653916 w 12192000"/>
              <a:gd name="connsiteY10" fmla="*/ 0 h 6084003"/>
              <a:gd name="connsiteX11" fmla="*/ 11653916 w 12192000"/>
              <a:gd name="connsiteY11" fmla="*/ 13403 h 6084003"/>
              <a:gd name="connsiteX12" fmla="*/ 10606316 w 12192000"/>
              <a:gd name="connsiteY12" fmla="*/ 13403 h 6084003"/>
              <a:gd name="connsiteX13" fmla="*/ 10606316 w 12192000"/>
              <a:gd name="connsiteY13" fmla="*/ 0 h 6084003"/>
              <a:gd name="connsiteX0" fmla="*/ 0 w 12192000"/>
              <a:gd name="connsiteY0" fmla="*/ 13403 h 6084003"/>
              <a:gd name="connsiteX1" fmla="*/ 10606316 w 12192000"/>
              <a:gd name="connsiteY1" fmla="*/ 13403 h 6084003"/>
              <a:gd name="connsiteX2" fmla="*/ 10604299 w 12192000"/>
              <a:gd name="connsiteY2" fmla="*/ 969548 h 6084003"/>
              <a:gd name="connsiteX3" fmla="*/ 11660266 w 12192000"/>
              <a:gd name="connsiteY3" fmla="*/ 967422 h 6084003"/>
              <a:gd name="connsiteX4" fmla="*/ 11653916 w 12192000"/>
              <a:gd name="connsiteY4" fmla="*/ 13403 h 6084003"/>
              <a:gd name="connsiteX5" fmla="*/ 12192000 w 12192000"/>
              <a:gd name="connsiteY5" fmla="*/ 13403 h 6084003"/>
              <a:gd name="connsiteX6" fmla="*/ 12192000 w 12192000"/>
              <a:gd name="connsiteY6" fmla="*/ 6084003 h 6084003"/>
              <a:gd name="connsiteX7" fmla="*/ 0 w 12192000"/>
              <a:gd name="connsiteY7" fmla="*/ 6084003 h 6084003"/>
              <a:gd name="connsiteX8" fmla="*/ 0 w 12192000"/>
              <a:gd name="connsiteY8" fmla="*/ 13403 h 6084003"/>
              <a:gd name="connsiteX9" fmla="*/ 10606316 w 12192000"/>
              <a:gd name="connsiteY9" fmla="*/ 0 h 6084003"/>
              <a:gd name="connsiteX10" fmla="*/ 11653916 w 12192000"/>
              <a:gd name="connsiteY10" fmla="*/ 0 h 6084003"/>
              <a:gd name="connsiteX11" fmla="*/ 11653916 w 12192000"/>
              <a:gd name="connsiteY11" fmla="*/ 13403 h 6084003"/>
              <a:gd name="connsiteX12" fmla="*/ 10606316 w 12192000"/>
              <a:gd name="connsiteY12" fmla="*/ 13403 h 6084003"/>
              <a:gd name="connsiteX13" fmla="*/ 10606316 w 12192000"/>
              <a:gd name="connsiteY13" fmla="*/ 0 h 6084003"/>
              <a:gd name="connsiteX0" fmla="*/ 0 w 12192000"/>
              <a:gd name="connsiteY0" fmla="*/ 13403 h 6084003"/>
              <a:gd name="connsiteX1" fmla="*/ 10606316 w 12192000"/>
              <a:gd name="connsiteY1" fmla="*/ 13403 h 6084003"/>
              <a:gd name="connsiteX2" fmla="*/ 10604299 w 12192000"/>
              <a:gd name="connsiteY2" fmla="*/ 969548 h 6084003"/>
              <a:gd name="connsiteX3" fmla="*/ 11655932 w 12192000"/>
              <a:gd name="connsiteY3" fmla="*/ 967422 h 6084003"/>
              <a:gd name="connsiteX4" fmla="*/ 11653916 w 12192000"/>
              <a:gd name="connsiteY4" fmla="*/ 13403 h 6084003"/>
              <a:gd name="connsiteX5" fmla="*/ 12192000 w 12192000"/>
              <a:gd name="connsiteY5" fmla="*/ 13403 h 6084003"/>
              <a:gd name="connsiteX6" fmla="*/ 12192000 w 12192000"/>
              <a:gd name="connsiteY6" fmla="*/ 6084003 h 6084003"/>
              <a:gd name="connsiteX7" fmla="*/ 0 w 12192000"/>
              <a:gd name="connsiteY7" fmla="*/ 6084003 h 6084003"/>
              <a:gd name="connsiteX8" fmla="*/ 0 w 12192000"/>
              <a:gd name="connsiteY8" fmla="*/ 13403 h 6084003"/>
              <a:gd name="connsiteX9" fmla="*/ 10606316 w 12192000"/>
              <a:gd name="connsiteY9" fmla="*/ 0 h 6084003"/>
              <a:gd name="connsiteX10" fmla="*/ 11653916 w 12192000"/>
              <a:gd name="connsiteY10" fmla="*/ 0 h 6084003"/>
              <a:gd name="connsiteX11" fmla="*/ 11653916 w 12192000"/>
              <a:gd name="connsiteY11" fmla="*/ 13403 h 6084003"/>
              <a:gd name="connsiteX12" fmla="*/ 10606316 w 12192000"/>
              <a:gd name="connsiteY12" fmla="*/ 13403 h 6084003"/>
              <a:gd name="connsiteX13" fmla="*/ 10606316 w 12192000"/>
              <a:gd name="connsiteY13" fmla="*/ 0 h 6084003"/>
              <a:gd name="connsiteX0" fmla="*/ 0 w 12192000"/>
              <a:gd name="connsiteY0" fmla="*/ 13403 h 6084003"/>
              <a:gd name="connsiteX1" fmla="*/ 10606316 w 12192000"/>
              <a:gd name="connsiteY1" fmla="*/ 13403 h 6084003"/>
              <a:gd name="connsiteX2" fmla="*/ 10604299 w 12192000"/>
              <a:gd name="connsiteY2" fmla="*/ 969548 h 6084003"/>
              <a:gd name="connsiteX3" fmla="*/ 11655932 w 12192000"/>
              <a:gd name="connsiteY3" fmla="*/ 967422 h 6084003"/>
              <a:gd name="connsiteX4" fmla="*/ 11653916 w 12192000"/>
              <a:gd name="connsiteY4" fmla="*/ 13403 h 6084003"/>
              <a:gd name="connsiteX5" fmla="*/ 12192000 w 12192000"/>
              <a:gd name="connsiteY5" fmla="*/ 13403 h 6084003"/>
              <a:gd name="connsiteX6" fmla="*/ 12192000 w 12192000"/>
              <a:gd name="connsiteY6" fmla="*/ 6084003 h 6084003"/>
              <a:gd name="connsiteX7" fmla="*/ 0 w 12192000"/>
              <a:gd name="connsiteY7" fmla="*/ 6084003 h 6084003"/>
              <a:gd name="connsiteX8" fmla="*/ 0 w 12192000"/>
              <a:gd name="connsiteY8" fmla="*/ 13403 h 6084003"/>
              <a:gd name="connsiteX9" fmla="*/ 10606316 w 12192000"/>
              <a:gd name="connsiteY9" fmla="*/ 0 h 6084003"/>
              <a:gd name="connsiteX10" fmla="*/ 11653916 w 12192000"/>
              <a:gd name="connsiteY10" fmla="*/ 0 h 6084003"/>
              <a:gd name="connsiteX11" fmla="*/ 11653916 w 12192000"/>
              <a:gd name="connsiteY11" fmla="*/ 13403 h 6084003"/>
              <a:gd name="connsiteX12" fmla="*/ 10606316 w 12192000"/>
              <a:gd name="connsiteY12" fmla="*/ 13403 h 6084003"/>
              <a:gd name="connsiteX13" fmla="*/ 10606316 w 12192000"/>
              <a:gd name="connsiteY13" fmla="*/ 0 h 6084003"/>
              <a:gd name="connsiteX0" fmla="*/ 0 w 12192000"/>
              <a:gd name="connsiteY0" fmla="*/ 13403 h 6084003"/>
              <a:gd name="connsiteX1" fmla="*/ 10606316 w 12192000"/>
              <a:gd name="connsiteY1" fmla="*/ 13403 h 6084003"/>
              <a:gd name="connsiteX2" fmla="*/ 10608109 w 12192000"/>
              <a:gd name="connsiteY2" fmla="*/ 969548 h 6084003"/>
              <a:gd name="connsiteX3" fmla="*/ 11655932 w 12192000"/>
              <a:gd name="connsiteY3" fmla="*/ 967422 h 6084003"/>
              <a:gd name="connsiteX4" fmla="*/ 11653916 w 12192000"/>
              <a:gd name="connsiteY4" fmla="*/ 13403 h 6084003"/>
              <a:gd name="connsiteX5" fmla="*/ 12192000 w 12192000"/>
              <a:gd name="connsiteY5" fmla="*/ 13403 h 6084003"/>
              <a:gd name="connsiteX6" fmla="*/ 12192000 w 12192000"/>
              <a:gd name="connsiteY6" fmla="*/ 6084003 h 6084003"/>
              <a:gd name="connsiteX7" fmla="*/ 0 w 12192000"/>
              <a:gd name="connsiteY7" fmla="*/ 6084003 h 6084003"/>
              <a:gd name="connsiteX8" fmla="*/ 0 w 12192000"/>
              <a:gd name="connsiteY8" fmla="*/ 13403 h 6084003"/>
              <a:gd name="connsiteX9" fmla="*/ 10606316 w 12192000"/>
              <a:gd name="connsiteY9" fmla="*/ 0 h 6084003"/>
              <a:gd name="connsiteX10" fmla="*/ 11653916 w 12192000"/>
              <a:gd name="connsiteY10" fmla="*/ 0 h 6084003"/>
              <a:gd name="connsiteX11" fmla="*/ 11653916 w 12192000"/>
              <a:gd name="connsiteY11" fmla="*/ 13403 h 6084003"/>
              <a:gd name="connsiteX12" fmla="*/ 10606316 w 12192000"/>
              <a:gd name="connsiteY12" fmla="*/ 13403 h 6084003"/>
              <a:gd name="connsiteX13" fmla="*/ 10606316 w 12192000"/>
              <a:gd name="connsiteY13" fmla="*/ 0 h 6084003"/>
              <a:gd name="connsiteX0" fmla="*/ 0 w 12192000"/>
              <a:gd name="connsiteY0" fmla="*/ 55344 h 6125944"/>
              <a:gd name="connsiteX1" fmla="*/ 10606316 w 12192000"/>
              <a:gd name="connsiteY1" fmla="*/ 55344 h 6125944"/>
              <a:gd name="connsiteX2" fmla="*/ 10608109 w 12192000"/>
              <a:gd name="connsiteY2" fmla="*/ 1011489 h 6125944"/>
              <a:gd name="connsiteX3" fmla="*/ 11655932 w 12192000"/>
              <a:gd name="connsiteY3" fmla="*/ 1009363 h 6125944"/>
              <a:gd name="connsiteX4" fmla="*/ 11653916 w 12192000"/>
              <a:gd name="connsiteY4" fmla="*/ 55344 h 6125944"/>
              <a:gd name="connsiteX5" fmla="*/ 12192000 w 12192000"/>
              <a:gd name="connsiteY5" fmla="*/ 55344 h 6125944"/>
              <a:gd name="connsiteX6" fmla="*/ 12192000 w 12192000"/>
              <a:gd name="connsiteY6" fmla="*/ 6125944 h 6125944"/>
              <a:gd name="connsiteX7" fmla="*/ 0 w 12192000"/>
              <a:gd name="connsiteY7" fmla="*/ 6125944 h 6125944"/>
              <a:gd name="connsiteX8" fmla="*/ 0 w 12192000"/>
              <a:gd name="connsiteY8" fmla="*/ 55344 h 6125944"/>
              <a:gd name="connsiteX9" fmla="*/ 10632986 w 12192000"/>
              <a:gd name="connsiteY9" fmla="*/ 0 h 6125944"/>
              <a:gd name="connsiteX10" fmla="*/ 11653916 w 12192000"/>
              <a:gd name="connsiteY10" fmla="*/ 41941 h 6125944"/>
              <a:gd name="connsiteX11" fmla="*/ 11653916 w 12192000"/>
              <a:gd name="connsiteY11" fmla="*/ 55344 h 6125944"/>
              <a:gd name="connsiteX12" fmla="*/ 10606316 w 12192000"/>
              <a:gd name="connsiteY12" fmla="*/ 55344 h 6125944"/>
              <a:gd name="connsiteX13" fmla="*/ 10632986 w 12192000"/>
              <a:gd name="connsiteY13" fmla="*/ 0 h 6125944"/>
              <a:gd name="connsiteX0" fmla="*/ 0 w 12192000"/>
              <a:gd name="connsiteY0" fmla="*/ 55344 h 6125944"/>
              <a:gd name="connsiteX1" fmla="*/ 10606316 w 12192000"/>
              <a:gd name="connsiteY1" fmla="*/ 55344 h 6125944"/>
              <a:gd name="connsiteX2" fmla="*/ 10608109 w 12192000"/>
              <a:gd name="connsiteY2" fmla="*/ 1011489 h 6125944"/>
              <a:gd name="connsiteX3" fmla="*/ 11655932 w 12192000"/>
              <a:gd name="connsiteY3" fmla="*/ 1009363 h 6125944"/>
              <a:gd name="connsiteX4" fmla="*/ 11653916 w 12192000"/>
              <a:gd name="connsiteY4" fmla="*/ 55344 h 6125944"/>
              <a:gd name="connsiteX5" fmla="*/ 12192000 w 12192000"/>
              <a:gd name="connsiteY5" fmla="*/ 55344 h 6125944"/>
              <a:gd name="connsiteX6" fmla="*/ 12192000 w 12192000"/>
              <a:gd name="connsiteY6" fmla="*/ 6125944 h 6125944"/>
              <a:gd name="connsiteX7" fmla="*/ 0 w 12192000"/>
              <a:gd name="connsiteY7" fmla="*/ 6125944 h 6125944"/>
              <a:gd name="connsiteX8" fmla="*/ 0 w 12192000"/>
              <a:gd name="connsiteY8" fmla="*/ 55344 h 6125944"/>
              <a:gd name="connsiteX9" fmla="*/ 10632986 w 12192000"/>
              <a:gd name="connsiteY9" fmla="*/ 0 h 6125944"/>
              <a:gd name="connsiteX10" fmla="*/ 11653916 w 12192000"/>
              <a:gd name="connsiteY10" fmla="*/ 41941 h 6125944"/>
              <a:gd name="connsiteX11" fmla="*/ 11653916 w 12192000"/>
              <a:gd name="connsiteY11" fmla="*/ 55344 h 6125944"/>
              <a:gd name="connsiteX12" fmla="*/ 10652036 w 12192000"/>
              <a:gd name="connsiteY12" fmla="*/ 55344 h 6125944"/>
              <a:gd name="connsiteX13" fmla="*/ 10632986 w 12192000"/>
              <a:gd name="connsiteY13" fmla="*/ 0 h 6125944"/>
              <a:gd name="connsiteX0" fmla="*/ 0 w 12192000"/>
              <a:gd name="connsiteY0" fmla="*/ 55344 h 6125944"/>
              <a:gd name="connsiteX1" fmla="*/ 10613936 w 12192000"/>
              <a:gd name="connsiteY1" fmla="*/ 58839 h 6125944"/>
              <a:gd name="connsiteX2" fmla="*/ 10608109 w 12192000"/>
              <a:gd name="connsiteY2" fmla="*/ 1011489 h 6125944"/>
              <a:gd name="connsiteX3" fmla="*/ 11655932 w 12192000"/>
              <a:gd name="connsiteY3" fmla="*/ 1009363 h 6125944"/>
              <a:gd name="connsiteX4" fmla="*/ 11653916 w 12192000"/>
              <a:gd name="connsiteY4" fmla="*/ 55344 h 6125944"/>
              <a:gd name="connsiteX5" fmla="*/ 12192000 w 12192000"/>
              <a:gd name="connsiteY5" fmla="*/ 55344 h 6125944"/>
              <a:gd name="connsiteX6" fmla="*/ 12192000 w 12192000"/>
              <a:gd name="connsiteY6" fmla="*/ 6125944 h 6125944"/>
              <a:gd name="connsiteX7" fmla="*/ 0 w 12192000"/>
              <a:gd name="connsiteY7" fmla="*/ 6125944 h 6125944"/>
              <a:gd name="connsiteX8" fmla="*/ 0 w 12192000"/>
              <a:gd name="connsiteY8" fmla="*/ 55344 h 6125944"/>
              <a:gd name="connsiteX9" fmla="*/ 10632986 w 12192000"/>
              <a:gd name="connsiteY9" fmla="*/ 0 h 6125944"/>
              <a:gd name="connsiteX10" fmla="*/ 11653916 w 12192000"/>
              <a:gd name="connsiteY10" fmla="*/ 41941 h 6125944"/>
              <a:gd name="connsiteX11" fmla="*/ 11653916 w 12192000"/>
              <a:gd name="connsiteY11" fmla="*/ 55344 h 6125944"/>
              <a:gd name="connsiteX12" fmla="*/ 10652036 w 12192000"/>
              <a:gd name="connsiteY12" fmla="*/ 55344 h 6125944"/>
              <a:gd name="connsiteX13" fmla="*/ 10632986 w 12192000"/>
              <a:gd name="connsiteY13" fmla="*/ 0 h 6125944"/>
              <a:gd name="connsiteX0" fmla="*/ 0 w 12192000"/>
              <a:gd name="connsiteY0" fmla="*/ 73397 h 6143997"/>
              <a:gd name="connsiteX1" fmla="*/ 10613936 w 12192000"/>
              <a:gd name="connsiteY1" fmla="*/ 76892 h 6143997"/>
              <a:gd name="connsiteX2" fmla="*/ 10608109 w 12192000"/>
              <a:gd name="connsiteY2" fmla="*/ 1029542 h 6143997"/>
              <a:gd name="connsiteX3" fmla="*/ 11655932 w 12192000"/>
              <a:gd name="connsiteY3" fmla="*/ 1027416 h 6143997"/>
              <a:gd name="connsiteX4" fmla="*/ 11653916 w 12192000"/>
              <a:gd name="connsiteY4" fmla="*/ 73397 h 6143997"/>
              <a:gd name="connsiteX5" fmla="*/ 12192000 w 12192000"/>
              <a:gd name="connsiteY5" fmla="*/ 73397 h 6143997"/>
              <a:gd name="connsiteX6" fmla="*/ 12192000 w 12192000"/>
              <a:gd name="connsiteY6" fmla="*/ 6143997 h 6143997"/>
              <a:gd name="connsiteX7" fmla="*/ 0 w 12192000"/>
              <a:gd name="connsiteY7" fmla="*/ 6143997 h 6143997"/>
              <a:gd name="connsiteX8" fmla="*/ 0 w 12192000"/>
              <a:gd name="connsiteY8" fmla="*/ 73397 h 6143997"/>
              <a:gd name="connsiteX9" fmla="*/ 10632986 w 12192000"/>
              <a:gd name="connsiteY9" fmla="*/ 18053 h 6143997"/>
              <a:gd name="connsiteX10" fmla="*/ 11653916 w 12192000"/>
              <a:gd name="connsiteY10" fmla="*/ 59994 h 6143997"/>
              <a:gd name="connsiteX11" fmla="*/ 11653916 w 12192000"/>
              <a:gd name="connsiteY11" fmla="*/ 73397 h 6143997"/>
              <a:gd name="connsiteX12" fmla="*/ 10933976 w 12192000"/>
              <a:gd name="connsiteY12" fmla="*/ 0 h 6143997"/>
              <a:gd name="connsiteX13" fmla="*/ 10632986 w 12192000"/>
              <a:gd name="connsiteY13" fmla="*/ 18053 h 6143997"/>
              <a:gd name="connsiteX0" fmla="*/ 0 w 12192000"/>
              <a:gd name="connsiteY0" fmla="*/ 163693 h 6234293"/>
              <a:gd name="connsiteX1" fmla="*/ 10613936 w 12192000"/>
              <a:gd name="connsiteY1" fmla="*/ 167188 h 6234293"/>
              <a:gd name="connsiteX2" fmla="*/ 10608109 w 12192000"/>
              <a:gd name="connsiteY2" fmla="*/ 1119838 h 6234293"/>
              <a:gd name="connsiteX3" fmla="*/ 11655932 w 12192000"/>
              <a:gd name="connsiteY3" fmla="*/ 1117712 h 6234293"/>
              <a:gd name="connsiteX4" fmla="*/ 11653916 w 12192000"/>
              <a:gd name="connsiteY4" fmla="*/ 163693 h 6234293"/>
              <a:gd name="connsiteX5" fmla="*/ 12192000 w 12192000"/>
              <a:gd name="connsiteY5" fmla="*/ 163693 h 6234293"/>
              <a:gd name="connsiteX6" fmla="*/ 12192000 w 12192000"/>
              <a:gd name="connsiteY6" fmla="*/ 6234293 h 6234293"/>
              <a:gd name="connsiteX7" fmla="*/ 0 w 12192000"/>
              <a:gd name="connsiteY7" fmla="*/ 6234293 h 6234293"/>
              <a:gd name="connsiteX8" fmla="*/ 0 w 12192000"/>
              <a:gd name="connsiteY8" fmla="*/ 163693 h 6234293"/>
              <a:gd name="connsiteX9" fmla="*/ 11368316 w 12192000"/>
              <a:gd name="connsiteY9" fmla="*/ 0 h 6234293"/>
              <a:gd name="connsiteX10" fmla="*/ 11653916 w 12192000"/>
              <a:gd name="connsiteY10" fmla="*/ 150290 h 6234293"/>
              <a:gd name="connsiteX11" fmla="*/ 11653916 w 12192000"/>
              <a:gd name="connsiteY11" fmla="*/ 163693 h 6234293"/>
              <a:gd name="connsiteX12" fmla="*/ 10933976 w 12192000"/>
              <a:gd name="connsiteY12" fmla="*/ 90296 h 6234293"/>
              <a:gd name="connsiteX13" fmla="*/ 11368316 w 12192000"/>
              <a:gd name="connsiteY13" fmla="*/ 0 h 6234293"/>
              <a:gd name="connsiteX0" fmla="*/ 0 w 12192000"/>
              <a:gd name="connsiteY0" fmla="*/ 163693 h 6234293"/>
              <a:gd name="connsiteX1" fmla="*/ 10613936 w 12192000"/>
              <a:gd name="connsiteY1" fmla="*/ 167188 h 6234293"/>
              <a:gd name="connsiteX2" fmla="*/ 10608109 w 12192000"/>
              <a:gd name="connsiteY2" fmla="*/ 1119838 h 6234293"/>
              <a:gd name="connsiteX3" fmla="*/ 11655932 w 12192000"/>
              <a:gd name="connsiteY3" fmla="*/ 1117712 h 6234293"/>
              <a:gd name="connsiteX4" fmla="*/ 11653916 w 12192000"/>
              <a:gd name="connsiteY4" fmla="*/ 163693 h 6234293"/>
              <a:gd name="connsiteX5" fmla="*/ 12192000 w 12192000"/>
              <a:gd name="connsiteY5" fmla="*/ 163693 h 6234293"/>
              <a:gd name="connsiteX6" fmla="*/ 12192000 w 12192000"/>
              <a:gd name="connsiteY6" fmla="*/ 6234293 h 6234293"/>
              <a:gd name="connsiteX7" fmla="*/ 0 w 12192000"/>
              <a:gd name="connsiteY7" fmla="*/ 6234293 h 6234293"/>
              <a:gd name="connsiteX8" fmla="*/ 0 w 12192000"/>
              <a:gd name="connsiteY8" fmla="*/ 163693 h 6234293"/>
              <a:gd name="connsiteX9" fmla="*/ 11368316 w 12192000"/>
              <a:gd name="connsiteY9" fmla="*/ 0 h 6234293"/>
              <a:gd name="connsiteX10" fmla="*/ 11653916 w 12192000"/>
              <a:gd name="connsiteY10" fmla="*/ 150290 h 6234293"/>
              <a:gd name="connsiteX11" fmla="*/ 11653916 w 12192000"/>
              <a:gd name="connsiteY11" fmla="*/ 163693 h 6234293"/>
              <a:gd name="connsiteX12" fmla="*/ 11867426 w 12192000"/>
              <a:gd name="connsiteY12" fmla="*/ 41364 h 6234293"/>
              <a:gd name="connsiteX13" fmla="*/ 11368316 w 12192000"/>
              <a:gd name="connsiteY13" fmla="*/ 0 h 6234293"/>
              <a:gd name="connsiteX0" fmla="*/ 0 w 12192000"/>
              <a:gd name="connsiteY0" fmla="*/ 122329 h 6192929"/>
              <a:gd name="connsiteX1" fmla="*/ 10613936 w 12192000"/>
              <a:gd name="connsiteY1" fmla="*/ 125824 h 6192929"/>
              <a:gd name="connsiteX2" fmla="*/ 10608109 w 12192000"/>
              <a:gd name="connsiteY2" fmla="*/ 1078474 h 6192929"/>
              <a:gd name="connsiteX3" fmla="*/ 11655932 w 12192000"/>
              <a:gd name="connsiteY3" fmla="*/ 1076348 h 6192929"/>
              <a:gd name="connsiteX4" fmla="*/ 11653916 w 12192000"/>
              <a:gd name="connsiteY4" fmla="*/ 122329 h 6192929"/>
              <a:gd name="connsiteX5" fmla="*/ 12192000 w 12192000"/>
              <a:gd name="connsiteY5" fmla="*/ 122329 h 6192929"/>
              <a:gd name="connsiteX6" fmla="*/ 12192000 w 12192000"/>
              <a:gd name="connsiteY6" fmla="*/ 6192929 h 6192929"/>
              <a:gd name="connsiteX7" fmla="*/ 0 w 12192000"/>
              <a:gd name="connsiteY7" fmla="*/ 6192929 h 6192929"/>
              <a:gd name="connsiteX8" fmla="*/ 0 w 12192000"/>
              <a:gd name="connsiteY8" fmla="*/ 122329 h 6192929"/>
              <a:gd name="connsiteX9" fmla="*/ 11867426 w 12192000"/>
              <a:gd name="connsiteY9" fmla="*/ 0 h 6192929"/>
              <a:gd name="connsiteX10" fmla="*/ 11653916 w 12192000"/>
              <a:gd name="connsiteY10" fmla="*/ 108926 h 6192929"/>
              <a:gd name="connsiteX11" fmla="*/ 11653916 w 12192000"/>
              <a:gd name="connsiteY11" fmla="*/ 122329 h 6192929"/>
              <a:gd name="connsiteX12" fmla="*/ 11867426 w 12192000"/>
              <a:gd name="connsiteY12" fmla="*/ 0 h 6192929"/>
              <a:gd name="connsiteX0" fmla="*/ 0 w 12192000"/>
              <a:gd name="connsiteY0" fmla="*/ 122329 h 6192929"/>
              <a:gd name="connsiteX1" fmla="*/ 10613936 w 12192000"/>
              <a:gd name="connsiteY1" fmla="*/ 125824 h 6192929"/>
              <a:gd name="connsiteX2" fmla="*/ 10608109 w 12192000"/>
              <a:gd name="connsiteY2" fmla="*/ 1078474 h 6192929"/>
              <a:gd name="connsiteX3" fmla="*/ 11655932 w 12192000"/>
              <a:gd name="connsiteY3" fmla="*/ 1076348 h 6192929"/>
              <a:gd name="connsiteX4" fmla="*/ 11653916 w 12192000"/>
              <a:gd name="connsiteY4" fmla="*/ 122329 h 6192929"/>
              <a:gd name="connsiteX5" fmla="*/ 12192000 w 12192000"/>
              <a:gd name="connsiteY5" fmla="*/ 122329 h 6192929"/>
              <a:gd name="connsiteX6" fmla="*/ 12192000 w 12192000"/>
              <a:gd name="connsiteY6" fmla="*/ 6192929 h 6192929"/>
              <a:gd name="connsiteX7" fmla="*/ 0 w 12192000"/>
              <a:gd name="connsiteY7" fmla="*/ 6192929 h 6192929"/>
              <a:gd name="connsiteX8" fmla="*/ 0 w 12192000"/>
              <a:gd name="connsiteY8" fmla="*/ 122329 h 6192929"/>
              <a:gd name="connsiteX9" fmla="*/ 11867426 w 12192000"/>
              <a:gd name="connsiteY9" fmla="*/ 0 h 6192929"/>
              <a:gd name="connsiteX10" fmla="*/ 11653916 w 12192000"/>
              <a:gd name="connsiteY10" fmla="*/ 108926 h 6192929"/>
              <a:gd name="connsiteX11" fmla="*/ 11867426 w 12192000"/>
              <a:gd name="connsiteY11" fmla="*/ 0 h 6192929"/>
              <a:gd name="connsiteX0" fmla="*/ 0 w 12192000"/>
              <a:gd name="connsiteY0" fmla="*/ 0 h 6070600"/>
              <a:gd name="connsiteX1" fmla="*/ 10613936 w 12192000"/>
              <a:gd name="connsiteY1" fmla="*/ 3495 h 6070600"/>
              <a:gd name="connsiteX2" fmla="*/ 10608109 w 12192000"/>
              <a:gd name="connsiteY2" fmla="*/ 956145 h 6070600"/>
              <a:gd name="connsiteX3" fmla="*/ 11655932 w 12192000"/>
              <a:gd name="connsiteY3" fmla="*/ 954019 h 6070600"/>
              <a:gd name="connsiteX4" fmla="*/ 11653916 w 12192000"/>
              <a:gd name="connsiteY4" fmla="*/ 0 h 6070600"/>
              <a:gd name="connsiteX5" fmla="*/ 12192000 w 12192000"/>
              <a:gd name="connsiteY5" fmla="*/ 0 h 6070600"/>
              <a:gd name="connsiteX6" fmla="*/ 12192000 w 12192000"/>
              <a:gd name="connsiteY6" fmla="*/ 6070600 h 6070600"/>
              <a:gd name="connsiteX7" fmla="*/ 0 w 12192000"/>
              <a:gd name="connsiteY7" fmla="*/ 6070600 h 6070600"/>
              <a:gd name="connsiteX8" fmla="*/ 0 w 12192000"/>
              <a:gd name="connsiteY8" fmla="*/ 0 h 6070600"/>
              <a:gd name="connsiteX0" fmla="*/ 0 w 12192000"/>
              <a:gd name="connsiteY0" fmla="*/ 3495 h 6074095"/>
              <a:gd name="connsiteX1" fmla="*/ 10613936 w 12192000"/>
              <a:gd name="connsiteY1" fmla="*/ 6990 h 6074095"/>
              <a:gd name="connsiteX2" fmla="*/ 10608109 w 12192000"/>
              <a:gd name="connsiteY2" fmla="*/ 959640 h 6074095"/>
              <a:gd name="connsiteX3" fmla="*/ 11655932 w 12192000"/>
              <a:gd name="connsiteY3" fmla="*/ 957514 h 6074095"/>
              <a:gd name="connsiteX4" fmla="*/ 11657726 w 12192000"/>
              <a:gd name="connsiteY4" fmla="*/ 0 h 6074095"/>
              <a:gd name="connsiteX5" fmla="*/ 12192000 w 12192000"/>
              <a:gd name="connsiteY5" fmla="*/ 3495 h 6074095"/>
              <a:gd name="connsiteX6" fmla="*/ 12192000 w 12192000"/>
              <a:gd name="connsiteY6" fmla="*/ 6074095 h 6074095"/>
              <a:gd name="connsiteX7" fmla="*/ 0 w 12192000"/>
              <a:gd name="connsiteY7" fmla="*/ 6074095 h 6074095"/>
              <a:gd name="connsiteX8" fmla="*/ 0 w 12192000"/>
              <a:gd name="connsiteY8" fmla="*/ 3495 h 607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74095">
                <a:moveTo>
                  <a:pt x="0" y="3495"/>
                </a:moveTo>
                <a:lnTo>
                  <a:pt x="10613936" y="6990"/>
                </a:lnTo>
                <a:cubicBezTo>
                  <a:pt x="10611819" y="323055"/>
                  <a:pt x="10610226" y="643575"/>
                  <a:pt x="10608109" y="959640"/>
                </a:cubicBezTo>
                <a:lnTo>
                  <a:pt x="11655932" y="957514"/>
                </a:lnTo>
                <a:cubicBezTo>
                  <a:pt x="11653815" y="639508"/>
                  <a:pt x="11659843" y="318006"/>
                  <a:pt x="11657726" y="0"/>
                </a:cubicBezTo>
                <a:lnTo>
                  <a:pt x="12192000" y="3495"/>
                </a:lnTo>
                <a:lnTo>
                  <a:pt x="12192000" y="6074095"/>
                </a:lnTo>
                <a:lnTo>
                  <a:pt x="0" y="6074095"/>
                </a:lnTo>
                <a:lnTo>
                  <a:pt x="0" y="349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46800" bIns="1080000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4D72A43B-63B0-C002-B0FB-DEE2A82B94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6228000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03FCC8A-4F51-1CDB-BD7E-1EF6DCFB9CF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01119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DA81464C-EE74-1932-5A5A-741439BAFCA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130211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5051679-7953-F072-EFDE-41D172834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C05FF47A-E43F-07C2-ABD8-264C87A04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577" y="6228000"/>
            <a:ext cx="6463181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E20250-082F-5F73-04FC-E2D0FC89CB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577" y="1662113"/>
            <a:ext cx="6462713" cy="3303587"/>
          </a:xfrm>
        </p:spPr>
        <p:txBody>
          <a:bodyPr/>
          <a:lstStyle>
            <a:lvl1pPr marL="285750" indent="-285750">
              <a:spcBef>
                <a:spcPts val="1900"/>
              </a:spcBef>
              <a:buFont typeface="Wingdings" pitchFamily="2" charset="2"/>
              <a:buChar char="§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Zehnder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E </a:t>
            </a:r>
            <a:r>
              <a:rPr lang="de-DE" dirty="0" err="1"/>
              <a:t>extract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in </a:t>
            </a:r>
            <a:r>
              <a:rPr lang="de-DE" dirty="0" err="1"/>
              <a:t>addition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S </a:t>
            </a:r>
            <a:r>
              <a:rPr lang="de-DE" dirty="0" err="1"/>
              <a:t>supply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. </a:t>
            </a:r>
          </a:p>
          <a:p>
            <a:pPr lvl="0"/>
            <a:r>
              <a:rPr lang="de-DE" dirty="0"/>
              <a:t>This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extends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portfolio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Zehnder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complete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portfolio</a:t>
            </a:r>
            <a:r>
              <a:rPr lang="de-DE" dirty="0"/>
              <a:t>.</a:t>
            </a:r>
          </a:p>
          <a:p>
            <a:pPr lvl="0"/>
            <a:r>
              <a:rPr lang="de-DE" dirty="0"/>
              <a:t>The </a:t>
            </a:r>
            <a:r>
              <a:rPr lang="de-DE" dirty="0" err="1"/>
              <a:t>challenge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launch </a:t>
            </a:r>
            <a:r>
              <a:rPr lang="de-DE" dirty="0" err="1"/>
              <a:t>the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E, but also </a:t>
            </a:r>
            <a:r>
              <a:rPr lang="de-DE" dirty="0" err="1"/>
              <a:t>make</a:t>
            </a:r>
            <a:r>
              <a:rPr lang="de-DE" dirty="0"/>
              <a:t> a </a:t>
            </a:r>
            <a:r>
              <a:rPr lang="de-DE" dirty="0" err="1"/>
              <a:t>re</a:t>
            </a:r>
            <a:r>
              <a:rPr lang="de-DE" dirty="0"/>
              <a:t>-launch </a:t>
            </a:r>
            <a:r>
              <a:rPr lang="de-DE" dirty="0" err="1"/>
              <a:t>communication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sell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valves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5D0B6DA-6CC2-F37F-E9D2-149A30ECD41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17341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in the middle of th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F00BEB-3245-0FC0-E2AF-93C7DB10755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071810" y="1533288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DBAB41-9272-A438-25C3-22ECB4906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8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C1C5B08D-88CD-FAEA-2E57-C6BC652F22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579" y="6228000"/>
            <a:ext cx="6463180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C8C349-2BB8-8EFE-747B-89C5F33AA9A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5941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 two columns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727F434-83F7-CB0C-54AB-578135E1E0FD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88304" y="3536576"/>
            <a:ext cx="5324475" cy="1993753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316FA0E-26DF-9BCF-850B-09F8E97E0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369A10F1-FE81-9312-64BD-4D429B51A99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880361" y="3536576"/>
            <a:ext cx="5324459" cy="1993753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6" name="Textplatzhalter 21">
            <a:extLst>
              <a:ext uri="{FF2B5EF4-FFF2-40B4-BE49-F238E27FC236}">
                <a16:creationId xmlns:a16="http://schemas.microsoft.com/office/drawing/2014/main" id="{40BD1228-EFB4-E520-820B-0E91D1D6A4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Time-</a:t>
            </a:r>
            <a:r>
              <a:rPr lang="de-DE" dirty="0" err="1"/>
              <a:t>safing</a:t>
            </a:r>
            <a:r>
              <a:rPr lang="de-DE" dirty="0"/>
              <a:t> tool-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installation</a:t>
            </a:r>
            <a:r>
              <a:rPr lang="de-DE" dirty="0"/>
              <a:t> and </a:t>
            </a:r>
            <a:r>
              <a:rPr lang="de-DE" dirty="0" err="1"/>
              <a:t>commissioning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EB0FCFE3-F3F4-69FB-4D10-ADEA57F47C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4435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Air-</a:t>
            </a:r>
            <a:r>
              <a:rPr lang="de-DE" dirty="0" err="1"/>
              <a:t>tight</a:t>
            </a:r>
            <a:r>
              <a:rPr lang="de-DE" dirty="0"/>
              <a:t>-fit</a:t>
            </a:r>
          </a:p>
        </p:txBody>
      </p:sp>
      <p:sp>
        <p:nvSpPr>
          <p:cNvPr id="14" name="Textplatzhalter 21">
            <a:extLst>
              <a:ext uri="{FF2B5EF4-FFF2-40B4-BE49-F238E27FC236}">
                <a16:creationId xmlns:a16="http://schemas.microsoft.com/office/drawing/2014/main" id="{76D8C114-EF17-3018-8FE7-D5A229124E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305" y="6228000"/>
            <a:ext cx="6463454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A2F710B-28E5-7651-2928-3833C8BD63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0361" y="2579914"/>
            <a:ext cx="5324201" cy="849312"/>
          </a:xfrm>
        </p:spPr>
        <p:txBody>
          <a:bodyPr/>
          <a:lstStyle>
            <a:lvl1pPr marL="285750" indent="-28575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de-DE" dirty="0"/>
              <a:t>Zehnder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E </a:t>
            </a:r>
            <a:r>
              <a:rPr lang="de-DE" dirty="0" err="1"/>
              <a:t>extract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valve</a:t>
            </a:r>
            <a:endParaRPr lang="de-DE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52C6B942-7F90-80B7-860A-B8EBD7EF15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578" y="2579914"/>
            <a:ext cx="5324201" cy="849312"/>
          </a:xfrm>
        </p:spPr>
        <p:txBody>
          <a:bodyPr/>
          <a:lstStyle>
            <a:lvl1pPr marL="285750" indent="-28575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de-DE" dirty="0"/>
              <a:t>Zehnder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E </a:t>
            </a:r>
            <a:r>
              <a:rPr lang="de-DE" dirty="0" err="1"/>
              <a:t>extract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valve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3568E37-C937-5D91-B559-6BED1B30B5D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77557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B81EC1-175B-7B19-6E68-4896CBC9C4E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919326" y="1662547"/>
            <a:ext cx="4701174" cy="3702832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78854B9-7D07-0D04-5DA7-03D491712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5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5" name="Tabellenplatzhalter 8">
            <a:extLst>
              <a:ext uri="{FF2B5EF4-FFF2-40B4-BE49-F238E27FC236}">
                <a16:creationId xmlns:a16="http://schemas.microsoft.com/office/drawing/2014/main" id="{46659B08-C637-3967-74F8-85311CE35EE4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88577" y="1662545"/>
            <a:ext cx="5607423" cy="31246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cs-CZ"/>
              <a:t>Kliknutím na ikonu přidáte tabulku.</a:t>
            </a:r>
            <a:endParaRPr lang="de-DE" dirty="0"/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E2510613-F56C-2D46-2CAF-1C92056F71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577" y="6228000"/>
            <a:ext cx="6463181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182377-7412-ED55-F1D4-110E47FE322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05237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C8B18A3-8ED0-EF21-8C83-1B9908E5FC74}"/>
              </a:ext>
            </a:extLst>
          </p:cNvPr>
          <p:cNvSpPr/>
          <p:nvPr userDrawn="1"/>
        </p:nvSpPr>
        <p:spPr bwMode="auto">
          <a:xfrm>
            <a:off x="605116" y="1747081"/>
            <a:ext cx="3448887" cy="43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5FC6C5E-F8A8-3627-4F1F-F68534684287}"/>
              </a:ext>
            </a:extLst>
          </p:cNvPr>
          <p:cNvSpPr/>
          <p:nvPr userDrawn="1"/>
        </p:nvSpPr>
        <p:spPr bwMode="auto">
          <a:xfrm>
            <a:off x="8202704" y="1747081"/>
            <a:ext cx="3448887" cy="4320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934AF3D-BF3C-DFD7-E38E-75F4479C8A9C}"/>
              </a:ext>
            </a:extLst>
          </p:cNvPr>
          <p:cNvSpPr/>
          <p:nvPr userDrawn="1"/>
        </p:nvSpPr>
        <p:spPr bwMode="auto">
          <a:xfrm>
            <a:off x="4403910" y="1747081"/>
            <a:ext cx="3448887" cy="4320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2680DBE-25D0-9F63-BE00-16B0333E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21464C8-C989-B965-C5B5-4DBB49450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650" y="1931988"/>
            <a:ext cx="3064412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Topic 1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C2E9CFA-0F63-DFB6-7A56-C63C63F6F9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463833"/>
            <a:ext cx="3064412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?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8C06180C-BDB0-6801-ABC1-75592C6D51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65961" y="1931988"/>
            <a:ext cx="3064412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Topic 2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7C47D050-BE57-3984-022A-92448C0C71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5961" y="2463833"/>
            <a:ext cx="3064412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913B5EC-B1CB-CC1F-6332-E856191671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758" y="1931988"/>
            <a:ext cx="3064412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Topic 3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BF69BEC-2A98-485C-D99F-C8187D644C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758" y="2463833"/>
            <a:ext cx="3064412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E184E21-EC71-52CC-908B-9C05B518AB9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17009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page topic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0400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Topic 1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Subtopic1</a:t>
            </a:r>
          </a:p>
          <a:p>
            <a:pPr lvl="2"/>
            <a:r>
              <a:rPr lang="de-DE" dirty="0"/>
              <a:t>Subtopic2</a:t>
            </a:r>
          </a:p>
          <a:p>
            <a:pPr lvl="3"/>
            <a:r>
              <a:rPr lang="de-DE" dirty="0"/>
              <a:t>Subtopic3 - maximal 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inserts</a:t>
            </a:r>
            <a:r>
              <a:rPr lang="de-DE" dirty="0"/>
              <a:t> will </a:t>
            </a:r>
            <a:r>
              <a:rPr lang="de-DE" dirty="0" err="1"/>
              <a:t>look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1,5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layout</a:t>
            </a:r>
            <a:r>
              <a:rPr lang="de-DE" dirty="0"/>
              <a:t> like </a:t>
            </a:r>
            <a:r>
              <a:rPr lang="de-DE" dirty="0" err="1"/>
              <a:t>this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4411D41-8883-C4D7-BEC0-C383280722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85680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page topic 2">
    <p:bg>
      <p:bgPr>
        <a:solidFill>
          <a:schemeClr val="tx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0400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Topic 2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Subtopic1</a:t>
            </a:r>
          </a:p>
          <a:p>
            <a:pPr lvl="2"/>
            <a:r>
              <a:rPr lang="de-DE" dirty="0"/>
              <a:t>Subtopic2</a:t>
            </a:r>
          </a:p>
          <a:p>
            <a:pPr lvl="3"/>
            <a:r>
              <a:rPr lang="de-DE" dirty="0"/>
              <a:t>Subtopic3 - maximal 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inserts</a:t>
            </a:r>
            <a:r>
              <a:rPr lang="de-DE" dirty="0"/>
              <a:t> will </a:t>
            </a:r>
            <a:r>
              <a:rPr lang="de-DE" dirty="0" err="1"/>
              <a:t>look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1,5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layout</a:t>
            </a:r>
            <a:r>
              <a:rPr lang="de-DE" dirty="0"/>
              <a:t> like </a:t>
            </a:r>
            <a:r>
              <a:rPr lang="de-DE" dirty="0" err="1"/>
              <a:t>this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EEB30E4-60A3-3DED-CC9C-D1DCF174485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439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page topic 3">
    <p:bg>
      <p:bgPr>
        <a:solidFill>
          <a:schemeClr val="tx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1277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Topic 3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Subtopic1</a:t>
            </a:r>
          </a:p>
          <a:p>
            <a:pPr lvl="2"/>
            <a:r>
              <a:rPr lang="de-DE" dirty="0"/>
              <a:t>Subtopic2</a:t>
            </a:r>
          </a:p>
          <a:p>
            <a:pPr lvl="3"/>
            <a:r>
              <a:rPr lang="de-DE" dirty="0"/>
              <a:t>Subtopic3 - maximal 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inserts</a:t>
            </a:r>
            <a:r>
              <a:rPr lang="de-DE" dirty="0"/>
              <a:t> will </a:t>
            </a:r>
            <a:r>
              <a:rPr lang="de-DE" dirty="0" err="1"/>
              <a:t>look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1,5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layout</a:t>
            </a:r>
            <a:r>
              <a:rPr lang="de-DE" dirty="0"/>
              <a:t> like </a:t>
            </a:r>
            <a:r>
              <a:rPr lang="de-DE" dirty="0" err="1"/>
              <a:t>this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8A116BE-7D5A-D53B-5FF6-AE680521C3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46651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overview more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82680DBE-25D0-9F63-BE00-16B0333E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21464C8-C989-B965-C5B5-4DBB49450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9768" y="1428310"/>
            <a:ext cx="2986175" cy="6541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C2E9CFA-0F63-DFB6-7A56-C63C63F6F9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22679" y="2142871"/>
            <a:ext cx="3943110" cy="5174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2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85352BB-AE1A-C026-F7F8-D2AAC53C7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992" y="1436370"/>
            <a:ext cx="517443" cy="517443"/>
          </a:xfrm>
          <a:prstGeom prst="rect">
            <a:avLst/>
          </a:prstGeom>
        </p:spPr>
      </p:pic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C7FDF048-2456-0600-7CA9-E877AF0E12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32326" y="1456562"/>
            <a:ext cx="416709" cy="4678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54" name="Textplatzhalter 3">
            <a:extLst>
              <a:ext uri="{FF2B5EF4-FFF2-40B4-BE49-F238E27FC236}">
                <a16:creationId xmlns:a16="http://schemas.microsoft.com/office/drawing/2014/main" id="{77D19DEA-79B7-A909-22B2-2B6ED29605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49768" y="2943784"/>
            <a:ext cx="2986175" cy="6541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55" name="Textplatzhalter 3">
            <a:extLst>
              <a:ext uri="{FF2B5EF4-FFF2-40B4-BE49-F238E27FC236}">
                <a16:creationId xmlns:a16="http://schemas.microsoft.com/office/drawing/2014/main" id="{AD26ACA1-9F4C-CBDE-A934-5453F78B8A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22679" y="3658345"/>
            <a:ext cx="3943110" cy="5174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2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et.</a:t>
            </a:r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64557E10-01F7-7158-2787-FACA30E3D5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992" y="2951844"/>
            <a:ext cx="517443" cy="517443"/>
          </a:xfrm>
          <a:prstGeom prst="rect">
            <a:avLst/>
          </a:prstGeom>
        </p:spPr>
      </p:pic>
      <p:sp>
        <p:nvSpPr>
          <p:cNvPr id="57" name="Textplatzhalter 3">
            <a:extLst>
              <a:ext uri="{FF2B5EF4-FFF2-40B4-BE49-F238E27FC236}">
                <a16:creationId xmlns:a16="http://schemas.microsoft.com/office/drawing/2014/main" id="{60AB689B-C416-6DCA-AA6E-8E10E934396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32326" y="2972036"/>
            <a:ext cx="416709" cy="4678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58" name="Textplatzhalter 3">
            <a:extLst>
              <a:ext uri="{FF2B5EF4-FFF2-40B4-BE49-F238E27FC236}">
                <a16:creationId xmlns:a16="http://schemas.microsoft.com/office/drawing/2014/main" id="{26EACB25-8584-CD25-64B9-7D74AEB8BF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49768" y="4467318"/>
            <a:ext cx="2986175" cy="6541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59" name="Textplatzhalter 3">
            <a:extLst>
              <a:ext uri="{FF2B5EF4-FFF2-40B4-BE49-F238E27FC236}">
                <a16:creationId xmlns:a16="http://schemas.microsoft.com/office/drawing/2014/main" id="{AF85E430-C2E4-E4CD-D3C1-20B796862A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2679" y="5181879"/>
            <a:ext cx="3943110" cy="5174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2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et.</a:t>
            </a:r>
          </a:p>
        </p:txBody>
      </p:sp>
      <p:pic>
        <p:nvPicPr>
          <p:cNvPr id="60" name="Grafik 59">
            <a:extLst>
              <a:ext uri="{FF2B5EF4-FFF2-40B4-BE49-F238E27FC236}">
                <a16:creationId xmlns:a16="http://schemas.microsoft.com/office/drawing/2014/main" id="{9FD7644A-0228-8C36-57A5-38328E746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992" y="4475378"/>
            <a:ext cx="517443" cy="517443"/>
          </a:xfrm>
          <a:prstGeom prst="rect">
            <a:avLst/>
          </a:prstGeom>
        </p:spPr>
      </p:pic>
      <p:sp>
        <p:nvSpPr>
          <p:cNvPr id="61" name="Textplatzhalter 3">
            <a:extLst>
              <a:ext uri="{FF2B5EF4-FFF2-40B4-BE49-F238E27FC236}">
                <a16:creationId xmlns:a16="http://schemas.microsoft.com/office/drawing/2014/main" id="{B3DD5C8E-C239-0235-A364-5B9E3A99396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32326" y="4495570"/>
            <a:ext cx="416709" cy="4678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62" name="Textplatzhalter 3">
            <a:extLst>
              <a:ext uri="{FF2B5EF4-FFF2-40B4-BE49-F238E27FC236}">
                <a16:creationId xmlns:a16="http://schemas.microsoft.com/office/drawing/2014/main" id="{11A8B396-FB69-C272-EA40-81C67C2C1DC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24616" y="1428310"/>
            <a:ext cx="2986175" cy="6541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63" name="Textplatzhalter 3">
            <a:extLst>
              <a:ext uri="{FF2B5EF4-FFF2-40B4-BE49-F238E27FC236}">
                <a16:creationId xmlns:a16="http://schemas.microsoft.com/office/drawing/2014/main" id="{48497FED-A7FA-C885-2605-C35B27F21C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97527" y="2142871"/>
            <a:ext cx="3943110" cy="5174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2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et.</a:t>
            </a:r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CFEB775F-7DC5-6A7D-A50E-FEF0723E0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1840" y="1436370"/>
            <a:ext cx="517443" cy="517443"/>
          </a:xfrm>
          <a:prstGeom prst="rect">
            <a:avLst/>
          </a:prstGeom>
        </p:spPr>
      </p:pic>
      <p:sp>
        <p:nvSpPr>
          <p:cNvPr id="65" name="Textplatzhalter 3">
            <a:extLst>
              <a:ext uri="{FF2B5EF4-FFF2-40B4-BE49-F238E27FC236}">
                <a16:creationId xmlns:a16="http://schemas.microsoft.com/office/drawing/2014/main" id="{6606FDB1-213C-8286-73E4-923000CDF7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07174" y="1456562"/>
            <a:ext cx="416709" cy="4678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66" name="Textplatzhalter 3">
            <a:extLst>
              <a:ext uri="{FF2B5EF4-FFF2-40B4-BE49-F238E27FC236}">
                <a16:creationId xmlns:a16="http://schemas.microsoft.com/office/drawing/2014/main" id="{95FBF570-629B-8E59-CBBC-A8CB9D95C8D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24616" y="2943784"/>
            <a:ext cx="2986175" cy="6541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67" name="Textplatzhalter 3">
            <a:extLst>
              <a:ext uri="{FF2B5EF4-FFF2-40B4-BE49-F238E27FC236}">
                <a16:creationId xmlns:a16="http://schemas.microsoft.com/office/drawing/2014/main" id="{7C824273-3029-2140-A90E-D5E32CB997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97527" y="3658345"/>
            <a:ext cx="3943110" cy="5174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2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et.</a:t>
            </a:r>
          </a:p>
        </p:txBody>
      </p:sp>
      <p:pic>
        <p:nvPicPr>
          <p:cNvPr id="68" name="Grafik 67">
            <a:extLst>
              <a:ext uri="{FF2B5EF4-FFF2-40B4-BE49-F238E27FC236}">
                <a16:creationId xmlns:a16="http://schemas.microsoft.com/office/drawing/2014/main" id="{2FF78CAB-3D4E-311B-13E0-95E069BC91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1840" y="2951844"/>
            <a:ext cx="517443" cy="517443"/>
          </a:xfrm>
          <a:prstGeom prst="rect">
            <a:avLst/>
          </a:prstGeom>
        </p:spPr>
      </p:pic>
      <p:sp>
        <p:nvSpPr>
          <p:cNvPr id="69" name="Textplatzhalter 3">
            <a:extLst>
              <a:ext uri="{FF2B5EF4-FFF2-40B4-BE49-F238E27FC236}">
                <a16:creationId xmlns:a16="http://schemas.microsoft.com/office/drawing/2014/main" id="{0B7ECC75-4485-5C42-3537-80EC6B6AFB5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07174" y="2972036"/>
            <a:ext cx="416709" cy="4678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70" name="Textplatzhalter 3">
            <a:extLst>
              <a:ext uri="{FF2B5EF4-FFF2-40B4-BE49-F238E27FC236}">
                <a16:creationId xmlns:a16="http://schemas.microsoft.com/office/drawing/2014/main" id="{1317475B-BAB0-BE9D-386B-FF1228A89D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24616" y="4467318"/>
            <a:ext cx="2986175" cy="6541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71" name="Textplatzhalter 3">
            <a:extLst>
              <a:ext uri="{FF2B5EF4-FFF2-40B4-BE49-F238E27FC236}">
                <a16:creationId xmlns:a16="http://schemas.microsoft.com/office/drawing/2014/main" id="{CBB96516-6FC4-AB29-CDF6-F9E3CAB32C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97527" y="5181879"/>
            <a:ext cx="3943110" cy="5174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2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et.</a:t>
            </a:r>
          </a:p>
        </p:txBody>
      </p:sp>
      <p:pic>
        <p:nvPicPr>
          <p:cNvPr id="72" name="Grafik 71">
            <a:extLst>
              <a:ext uri="{FF2B5EF4-FFF2-40B4-BE49-F238E27FC236}">
                <a16:creationId xmlns:a16="http://schemas.microsoft.com/office/drawing/2014/main" id="{CFE2F21A-3D83-CFD8-BF2E-20E560F2E4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1840" y="4475378"/>
            <a:ext cx="517443" cy="517443"/>
          </a:xfrm>
          <a:prstGeom prst="rect">
            <a:avLst/>
          </a:prstGeom>
        </p:spPr>
      </p:pic>
      <p:sp>
        <p:nvSpPr>
          <p:cNvPr id="73" name="Textplatzhalter 3">
            <a:extLst>
              <a:ext uri="{FF2B5EF4-FFF2-40B4-BE49-F238E27FC236}">
                <a16:creationId xmlns:a16="http://schemas.microsoft.com/office/drawing/2014/main" id="{690BF76E-BBB6-33AF-71A0-6C7B9B7AA6E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07174" y="4495570"/>
            <a:ext cx="416709" cy="4678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2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6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97D9790-A9C1-5C1A-8971-2E7FEE0287D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4692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C8B18A3-8ED0-EF21-8C83-1B9908E5FC74}"/>
              </a:ext>
            </a:extLst>
          </p:cNvPr>
          <p:cNvSpPr/>
          <p:nvPr userDrawn="1"/>
        </p:nvSpPr>
        <p:spPr bwMode="auto">
          <a:xfrm>
            <a:off x="605117" y="1739647"/>
            <a:ext cx="3240000" cy="43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5FC6C5E-F8A8-3627-4F1F-F68534684287}"/>
              </a:ext>
            </a:extLst>
          </p:cNvPr>
          <p:cNvSpPr/>
          <p:nvPr userDrawn="1"/>
        </p:nvSpPr>
        <p:spPr bwMode="auto">
          <a:xfrm>
            <a:off x="8202705" y="1739647"/>
            <a:ext cx="3240000" cy="43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934AF3D-BF3C-DFD7-E38E-75F4479C8A9C}"/>
              </a:ext>
            </a:extLst>
          </p:cNvPr>
          <p:cNvSpPr/>
          <p:nvPr userDrawn="1"/>
        </p:nvSpPr>
        <p:spPr bwMode="auto">
          <a:xfrm>
            <a:off x="4424081" y="1739647"/>
            <a:ext cx="3240000" cy="43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2680DBE-25D0-9F63-BE00-16B0333E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 err="1"/>
              <a:t>Structure</a:t>
            </a:r>
            <a:endParaRPr lang="de-DE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21464C8-C989-B965-C5B5-4DBB49450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650" y="1931988"/>
            <a:ext cx="2901950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Topic 1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C2E9CFA-0F63-DFB6-7A56-C63C63F6F9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463833"/>
            <a:ext cx="2901950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?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8C06180C-BDB0-6801-ABC1-75592C6D51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81201" y="1931988"/>
            <a:ext cx="2901950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Topic 2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7C47D050-BE57-3984-022A-92448C0C71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1201" y="2463833"/>
            <a:ext cx="2901950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913B5EC-B1CB-CC1F-6332-E856191671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758" y="1931988"/>
            <a:ext cx="2901950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Topic 3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BF69BEC-2A98-485C-D99F-C8187D644C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758" y="2463833"/>
            <a:ext cx="2901950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endParaRPr lang="de-DE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52DD415D-CA19-CC0C-46A9-2F4F871C2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82549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3A3032C-5D9E-042A-0872-BF2871D17664}"/>
              </a:ext>
            </a:extLst>
          </p:cNvPr>
          <p:cNvSpPr/>
          <p:nvPr userDrawn="1"/>
        </p:nvSpPr>
        <p:spPr bwMode="auto">
          <a:xfrm>
            <a:off x="0" y="-1"/>
            <a:ext cx="12240000" cy="6618731"/>
          </a:xfrm>
          <a:prstGeom prst="rect">
            <a:avLst/>
          </a:prstGeom>
          <a:solidFill>
            <a:srgbClr val="E3001B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F8C1438-2757-30A1-B2A0-C5A809896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60504"/>
            <a:ext cx="12192000" cy="8583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„Here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brand</a:t>
            </a:r>
            <a:r>
              <a:rPr lang="de-DE" dirty="0"/>
              <a:t> </a:t>
            </a:r>
            <a:r>
              <a:rPr lang="de-DE" dirty="0" err="1"/>
              <a:t>statement</a:t>
            </a:r>
            <a:r>
              <a:rPr lang="de-DE" dirty="0"/>
              <a:t>.“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91D3AB6-A772-45E4-1E02-9CFE7029A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685" y="-195183"/>
            <a:ext cx="1049191" cy="1224056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E20EA6-3D86-B80E-3CF1-DAFB2F81C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41492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F8C1438-2757-30A1-B2A0-C5A809896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60505"/>
            <a:ext cx="12192000" cy="4687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00" b="1">
                <a:solidFill>
                  <a:srgbClr val="E3001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„Main Statement“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1EF310D-2DF1-3A3C-19D3-641BBF9A8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Summary</a:t>
            </a:r>
          </a:p>
        </p:txBody>
      </p:sp>
      <p:sp>
        <p:nvSpPr>
          <p:cNvPr id="5" name="Textplatzhalter 21">
            <a:extLst>
              <a:ext uri="{FF2B5EF4-FFF2-40B4-BE49-F238E27FC236}">
                <a16:creationId xmlns:a16="http://schemas.microsoft.com/office/drawing/2014/main" id="{D5B35048-B3E5-821B-E9DA-4997DFA802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577" y="6228000"/>
            <a:ext cx="6463181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3641880-2458-6650-9296-A1031335562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18088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rand statement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B52B77A-E208-D34E-7BE5-A6A3AB392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68B8663-95E7-9745-C21D-98FE26D7751E}"/>
              </a:ext>
            </a:extLst>
          </p:cNvPr>
          <p:cNvSpPr/>
          <p:nvPr userDrawn="1"/>
        </p:nvSpPr>
        <p:spPr bwMode="auto">
          <a:xfrm>
            <a:off x="8059011" y="1667622"/>
            <a:ext cx="3594189" cy="3594189"/>
          </a:xfrm>
          <a:prstGeom prst="rect">
            <a:avLst/>
          </a:prstGeom>
          <a:solidFill>
            <a:srgbClr val="E3001B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612E3DC-DAE3-FFF1-7935-14ECB49A0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8236" y="1997072"/>
            <a:ext cx="2936875" cy="2938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„</a:t>
            </a:r>
            <a:r>
              <a:rPr lang="de-DE" dirty="0" err="1"/>
              <a:t>brand</a:t>
            </a:r>
            <a:r>
              <a:rPr lang="de-DE" dirty="0"/>
              <a:t> </a:t>
            </a:r>
            <a:r>
              <a:rPr lang="de-DE" dirty="0" err="1"/>
              <a:t>statement</a:t>
            </a:r>
            <a:r>
              <a:rPr lang="de-DE" dirty="0"/>
              <a:t>“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7719623-89EA-44A4-F550-19AE94256F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783" y="1658083"/>
            <a:ext cx="6465346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arum</a:t>
            </a:r>
            <a:br>
              <a:rPr lang="de-DE" dirty="0"/>
            </a:b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arum</a:t>
            </a:r>
            <a:br>
              <a:rPr lang="de-DE" dirty="0"/>
            </a:br>
            <a:r>
              <a:rPr lang="de-DE" dirty="0" err="1"/>
              <a:t>agantus</a:t>
            </a:r>
            <a:r>
              <a:rPr lang="de-DE" dirty="0"/>
              <a:t> </a:t>
            </a:r>
            <a:r>
              <a:rPr lang="de-DE" dirty="0" err="1"/>
              <a:t>exerum</a:t>
            </a:r>
            <a:endParaRPr lang="de-DE" dirty="0"/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28E82ABE-76D7-0D96-1C82-E2D1682D4B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413" y="6228000"/>
            <a:ext cx="6465346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D24EA28-CAB9-B5B3-C9E8-E6CC5FA6A1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63" y="2637904"/>
            <a:ext cx="6464300" cy="1525588"/>
          </a:xfrm>
        </p:spPr>
        <p:txBody>
          <a:bodyPr/>
          <a:lstStyle>
            <a:lvl1pPr marL="285750" indent="-285750">
              <a:spcBef>
                <a:spcPts val="1900"/>
              </a:spcBef>
              <a:buFont typeface="Wingdings" pitchFamily="2" charset="2"/>
              <a:buChar char="§"/>
              <a:defRPr/>
            </a:lvl1pPr>
          </a:lstStyle>
          <a:p>
            <a:pPr lvl="0"/>
            <a:r>
              <a:rPr lang="de-DE" dirty="0"/>
              <a:t>Zehnder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E </a:t>
            </a:r>
            <a:r>
              <a:rPr lang="de-DE" dirty="0" err="1"/>
              <a:t>extract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in </a:t>
            </a:r>
            <a:r>
              <a:rPr lang="de-DE" dirty="0" err="1"/>
              <a:t>addition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</a:p>
          <a:p>
            <a:pPr lvl="0"/>
            <a:r>
              <a:rPr lang="de-DE" dirty="0"/>
              <a:t>This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extends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portfolio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Zehnder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complete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portfolio</a:t>
            </a:r>
            <a:r>
              <a:rPr lang="de-DE" dirty="0"/>
              <a:t>.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BDE5A0-676E-6826-75B5-A87295AC255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06830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rand statement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EF37E0-B43D-0F38-818B-BEA311FBB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7139BDE-4573-82EE-8A20-4D3790AB6CE6}"/>
              </a:ext>
            </a:extLst>
          </p:cNvPr>
          <p:cNvSpPr/>
          <p:nvPr userDrawn="1"/>
        </p:nvSpPr>
        <p:spPr bwMode="auto">
          <a:xfrm>
            <a:off x="593889" y="1667622"/>
            <a:ext cx="3594189" cy="3594189"/>
          </a:xfrm>
          <a:prstGeom prst="rect">
            <a:avLst/>
          </a:prstGeom>
          <a:solidFill>
            <a:srgbClr val="E3001B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ACA6F2D-7901-B853-1D4D-85122CE1E6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2545" y="1997072"/>
            <a:ext cx="2936875" cy="29386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„</a:t>
            </a:r>
            <a:r>
              <a:rPr lang="de-DE" dirty="0" err="1"/>
              <a:t>brand</a:t>
            </a:r>
            <a:r>
              <a:rPr lang="de-DE" dirty="0"/>
              <a:t> </a:t>
            </a:r>
            <a:r>
              <a:rPr lang="de-DE" dirty="0" err="1"/>
              <a:t>statement</a:t>
            </a:r>
            <a:r>
              <a:rPr lang="de-DE" dirty="0"/>
              <a:t>“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88360211-E306-8D8D-F4DD-A3F3DA0C20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9475" y="1666875"/>
            <a:ext cx="6467513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003E40"/>
                </a:solidFill>
              </a:defRPr>
            </a:lvl1pPr>
          </a:lstStyle>
          <a:p>
            <a:pPr lvl="0"/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arum</a:t>
            </a:r>
            <a:br>
              <a:rPr lang="de-DE" dirty="0"/>
            </a:br>
            <a:r>
              <a:rPr lang="de-DE" dirty="0" err="1"/>
              <a:t>ma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exerum</a:t>
            </a:r>
            <a:r>
              <a:rPr lang="de-DE" dirty="0"/>
              <a:t> </a:t>
            </a:r>
            <a:r>
              <a:rPr lang="de-DE" dirty="0" err="1"/>
              <a:t>arum</a:t>
            </a:r>
            <a:br>
              <a:rPr lang="de-DE" dirty="0"/>
            </a:br>
            <a:r>
              <a:rPr lang="de-DE" dirty="0" err="1"/>
              <a:t>agantus</a:t>
            </a:r>
            <a:r>
              <a:rPr lang="de-DE" dirty="0"/>
              <a:t> </a:t>
            </a:r>
            <a:r>
              <a:rPr lang="de-DE" dirty="0" err="1"/>
              <a:t>exerum</a:t>
            </a:r>
            <a:endParaRPr lang="de-DE" dirty="0"/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F86D7296-4616-C237-9ACD-02AAD8003E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245" y="6228000"/>
            <a:ext cx="646751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69B201F1-D429-245E-91C3-BD3AD4B828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2687" y="2642300"/>
            <a:ext cx="6464300" cy="1525588"/>
          </a:xfrm>
        </p:spPr>
        <p:txBody>
          <a:bodyPr/>
          <a:lstStyle>
            <a:lvl1pPr marL="285750" indent="-285750">
              <a:spcBef>
                <a:spcPts val="1900"/>
              </a:spcBef>
              <a:buFont typeface="Wingdings" pitchFamily="2" charset="2"/>
              <a:buChar char="§"/>
              <a:defRPr/>
            </a:lvl1pPr>
          </a:lstStyle>
          <a:p>
            <a:pPr lvl="0"/>
            <a:r>
              <a:rPr lang="de-DE" dirty="0"/>
              <a:t>Zehnder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E </a:t>
            </a:r>
            <a:r>
              <a:rPr lang="de-DE" dirty="0" err="1"/>
              <a:t>extract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in </a:t>
            </a:r>
            <a:r>
              <a:rPr lang="de-DE" dirty="0" err="1"/>
              <a:t>addition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</a:p>
          <a:p>
            <a:pPr lvl="0"/>
            <a:r>
              <a:rPr lang="de-DE" dirty="0"/>
              <a:t>This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extends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portfolio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Zehnder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complete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portfolio</a:t>
            </a:r>
            <a:r>
              <a:rPr lang="de-DE" dirty="0"/>
              <a:t>.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1217388-4801-76F9-EE81-E5B48523F0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3946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ident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6BCBA9C7-8054-F2F7-F322-CF97F35DE7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Brand Identity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DC952FD-7390-74E3-D879-972B5101A0CE}"/>
              </a:ext>
            </a:extLst>
          </p:cNvPr>
          <p:cNvSpPr/>
          <p:nvPr userDrawn="1"/>
        </p:nvSpPr>
        <p:spPr bwMode="auto">
          <a:xfrm>
            <a:off x="593890" y="1667622"/>
            <a:ext cx="2316364" cy="2200993"/>
          </a:xfrm>
          <a:prstGeom prst="rect">
            <a:avLst/>
          </a:prstGeom>
          <a:solidFill>
            <a:srgbClr val="E3001B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96D5F64-E654-BAEE-6DAB-2DB7AF51B602}"/>
              </a:ext>
            </a:extLst>
          </p:cNvPr>
          <p:cNvSpPr/>
          <p:nvPr userDrawn="1"/>
        </p:nvSpPr>
        <p:spPr bwMode="auto">
          <a:xfrm>
            <a:off x="4559221" y="1667622"/>
            <a:ext cx="2316364" cy="22009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AB3E94-D141-421E-F218-27B0E8A008E0}"/>
              </a:ext>
            </a:extLst>
          </p:cNvPr>
          <p:cNvSpPr/>
          <p:nvPr userDrawn="1"/>
        </p:nvSpPr>
        <p:spPr bwMode="auto">
          <a:xfrm>
            <a:off x="7065029" y="2699238"/>
            <a:ext cx="830463" cy="116937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>
              <a:solidFill>
                <a:srgbClr val="295659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8E92979-B38C-C31A-6804-213DED5B595A}"/>
              </a:ext>
            </a:extLst>
          </p:cNvPr>
          <p:cNvSpPr/>
          <p:nvPr userDrawn="1"/>
        </p:nvSpPr>
        <p:spPr bwMode="auto">
          <a:xfrm>
            <a:off x="7895492" y="2699238"/>
            <a:ext cx="830463" cy="116937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AB86DDF-EC8B-91BE-53B6-FB344D77FC4E}"/>
              </a:ext>
            </a:extLst>
          </p:cNvPr>
          <p:cNvSpPr/>
          <p:nvPr userDrawn="1"/>
        </p:nvSpPr>
        <p:spPr bwMode="auto">
          <a:xfrm>
            <a:off x="8725955" y="2699238"/>
            <a:ext cx="830463" cy="11693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>
              <a:solidFill>
                <a:srgbClr val="678487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10410B0-3B11-423F-6626-9CBBC01B631D}"/>
              </a:ext>
            </a:extLst>
          </p:cNvPr>
          <p:cNvSpPr/>
          <p:nvPr userDrawn="1"/>
        </p:nvSpPr>
        <p:spPr bwMode="auto">
          <a:xfrm>
            <a:off x="9556418" y="2699238"/>
            <a:ext cx="830463" cy="116937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9F1A073-ACED-2E32-91E9-8FAFCE0B542F}"/>
              </a:ext>
            </a:extLst>
          </p:cNvPr>
          <p:cNvSpPr/>
          <p:nvPr userDrawn="1"/>
        </p:nvSpPr>
        <p:spPr bwMode="auto">
          <a:xfrm>
            <a:off x="10386881" y="2699238"/>
            <a:ext cx="830463" cy="1169377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txBody>
          <a:bodyPr wrap="none"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9A9C092A-FDCC-380B-0F4C-CA90570780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3725" y="4211388"/>
            <a:ext cx="2316163" cy="8620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216"/>
              </a:spcBef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CMYK 0/100/100/0</a:t>
            </a:r>
          </a:p>
          <a:p>
            <a:pPr lvl="0"/>
            <a:r>
              <a:rPr lang="de-DE" dirty="0"/>
              <a:t>RGB 227/0/27</a:t>
            </a:r>
          </a:p>
          <a:p>
            <a:pPr lvl="0"/>
            <a:r>
              <a:rPr lang="de-DE" dirty="0"/>
              <a:t>PANTONE 485 C</a:t>
            </a:r>
          </a:p>
          <a:p>
            <a:pPr lvl="0"/>
            <a:r>
              <a:rPr lang="de-DE" dirty="0"/>
              <a:t>HEX #e3001b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A47A80CC-2386-33ED-8126-593896F99E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725" y="4000495"/>
            <a:ext cx="2316163" cy="210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Brand Identity Color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BC908A99-C10C-A14D-8B45-7E7408256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9055" y="4211388"/>
            <a:ext cx="2316163" cy="8620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216"/>
              </a:spcBef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CMYK 90/30/40/60</a:t>
            </a:r>
          </a:p>
          <a:p>
            <a:pPr lvl="0"/>
            <a:r>
              <a:rPr lang="de-DE" dirty="0"/>
              <a:t>RGB 0/70/78</a:t>
            </a:r>
          </a:p>
          <a:p>
            <a:pPr lvl="0"/>
            <a:r>
              <a:rPr lang="de-DE" dirty="0"/>
              <a:t>PANTONE 548 C</a:t>
            </a:r>
          </a:p>
          <a:p>
            <a:pPr lvl="0"/>
            <a:r>
              <a:rPr lang="de-DE" dirty="0"/>
              <a:t>HEX #00464e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07A2C7EA-869A-2AC3-D04A-2D37251B4F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055" y="4000495"/>
            <a:ext cx="2316163" cy="210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Second Order Color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2A9B00F-912D-E11D-5ADB-98984AD645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64864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80%</a:t>
            </a:r>
          </a:p>
        </p:txBody>
      </p:sp>
      <p:sp>
        <p:nvSpPr>
          <p:cNvPr id="23" name="Textplatzhalter 12">
            <a:extLst>
              <a:ext uri="{FF2B5EF4-FFF2-40B4-BE49-F238E27FC236}">
                <a16:creationId xmlns:a16="http://schemas.microsoft.com/office/drawing/2014/main" id="{639BF1D4-3582-8DA6-5A50-8E092E94D5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00134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65%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A44AB5E5-2F08-FC86-1A13-C0C271ADA8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7819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50%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C2B7D3C3-B268-FFB1-0E8F-C892EC386A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53088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30%</a:t>
            </a:r>
          </a:p>
        </p:txBody>
      </p:sp>
      <p:sp>
        <p:nvSpPr>
          <p:cNvPr id="26" name="Textplatzhalter 12">
            <a:extLst>
              <a:ext uri="{FF2B5EF4-FFF2-40B4-BE49-F238E27FC236}">
                <a16:creationId xmlns:a16="http://schemas.microsoft.com/office/drawing/2014/main" id="{7C85CA55-5E58-0C8F-8B67-960CC18D73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70773" y="3648803"/>
            <a:ext cx="505314" cy="219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10%</a:t>
            </a:r>
          </a:p>
        </p:txBody>
      </p: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591D35A3-C5A1-C650-4DCE-80FCF8ACCC4C}"/>
              </a:ext>
            </a:extLst>
          </p:cNvPr>
          <p:cNvCxnSpPr/>
          <p:nvPr userDrawn="1"/>
        </p:nvCxnSpPr>
        <p:spPr>
          <a:xfrm>
            <a:off x="3709852" y="1480457"/>
            <a:ext cx="0" cy="4032069"/>
          </a:xfrm>
          <a:prstGeom prst="line">
            <a:avLst/>
          </a:prstGeom>
          <a:ln w="12700">
            <a:solidFill>
              <a:srgbClr val="466B6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E20C1C4-0DBD-5B14-CF99-3F314B8667E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65540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FFF2485-74DE-A68A-EF84-95DB4FDB0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17A664DB-1C6F-C7FC-CFDE-E4DA107E7F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577" y="6228000"/>
            <a:ext cx="6463181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A176C2-7893-A326-5236-EB43CC4AF7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577" y="1659617"/>
            <a:ext cx="8372475" cy="2917825"/>
          </a:xfrm>
        </p:spPr>
        <p:txBody>
          <a:bodyPr/>
          <a:lstStyle>
            <a:lvl1pPr marL="0" indent="0">
              <a:spcBef>
                <a:spcPts val="1900"/>
              </a:spcBef>
              <a:buNone/>
              <a:defRPr/>
            </a:lvl1pPr>
          </a:lstStyle>
          <a:p>
            <a:pPr lvl="0"/>
            <a:r>
              <a:rPr lang="de-DE" dirty="0"/>
              <a:t>Zehnder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E </a:t>
            </a:r>
            <a:r>
              <a:rPr lang="de-DE" dirty="0" err="1"/>
              <a:t>extract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in </a:t>
            </a:r>
            <a:r>
              <a:rPr lang="de-DE" dirty="0" err="1"/>
              <a:t>addition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S </a:t>
            </a:r>
            <a:r>
              <a:rPr lang="de-DE" dirty="0" err="1"/>
              <a:t>supply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. This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extends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portfolio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Zehnder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complete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portfolio</a:t>
            </a:r>
            <a:r>
              <a:rPr lang="de-DE" dirty="0"/>
              <a:t>. </a:t>
            </a:r>
          </a:p>
          <a:p>
            <a:pPr lvl="0"/>
            <a:r>
              <a:rPr lang="de-DE" dirty="0"/>
              <a:t>The </a:t>
            </a:r>
            <a:r>
              <a:rPr lang="de-DE" dirty="0" err="1"/>
              <a:t>challenge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launch </a:t>
            </a:r>
            <a:r>
              <a:rPr lang="de-DE" dirty="0" err="1"/>
              <a:t>the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E, but also </a:t>
            </a:r>
            <a:r>
              <a:rPr lang="de-DE" dirty="0" err="1"/>
              <a:t>make</a:t>
            </a:r>
            <a:r>
              <a:rPr lang="de-DE" dirty="0"/>
              <a:t> a </a:t>
            </a:r>
            <a:br>
              <a:rPr lang="de-DE" dirty="0"/>
            </a:br>
            <a:r>
              <a:rPr lang="de-DE" dirty="0"/>
              <a:t>relaunch </a:t>
            </a:r>
            <a:r>
              <a:rPr lang="de-DE" dirty="0" err="1"/>
              <a:t>communication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Zehnder </a:t>
            </a:r>
            <a:r>
              <a:rPr lang="de-DE" dirty="0" err="1"/>
              <a:t>ComfoValve</a:t>
            </a:r>
            <a:r>
              <a:rPr lang="de-DE" dirty="0"/>
              <a:t> Luna 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sell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valves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35CE78-F601-5FB8-8ED6-859A9D4B25B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61346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9EA0914-D0E5-7C36-3EFC-B2A3C1FF1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Design Elements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F112930-CD2E-6F5E-5D41-ABAF391C00C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5976271"/>
              </p:ext>
            </p:extLst>
          </p:nvPr>
        </p:nvGraphicFramePr>
        <p:xfrm>
          <a:off x="2555875" y="2187717"/>
          <a:ext cx="7080250" cy="23238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1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64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de-DE" sz="1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</a:rPr>
                        <a:t>Standard forms </a:t>
                      </a:r>
                      <a:endParaRPr lang="en-GB" sz="1000" b="0" i="1" u="non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000" b="1" i="0" u="none" dirty="0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Diagrams</a:t>
                      </a:r>
                      <a:endParaRPr lang="en-GB" sz="1000" b="1" i="0" u="non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1000" b="1" i="0" u="none" dirty="0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Miscellaneous</a:t>
                      </a:r>
                      <a:endParaRPr lang="en-GB" sz="1000" b="1" i="0" u="non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Standard text field</a:t>
                      </a:r>
                      <a:endParaRPr lang="en-GB" sz="800" b="0" i="0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Standard lines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Circle diagram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Project status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Enumeration</a:t>
                      </a:r>
                    </a:p>
                  </a:txBody>
                  <a:tcPr marL="72000" marR="108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134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b="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Additional lines</a:t>
                      </a: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Legend</a:t>
                      </a:r>
                      <a:endParaRPr lang="en-GB" sz="800" i="0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de-DE" sz="800" i="0" u="none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Arrows</a:t>
                      </a:r>
                    </a:p>
                  </a:txBody>
                  <a:tcPr marL="72000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76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69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100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D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i="1" u="non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uppieren 79">
            <a:extLst>
              <a:ext uri="{FF2B5EF4-FFF2-40B4-BE49-F238E27FC236}">
                <a16:creationId xmlns:a16="http://schemas.microsoft.com/office/drawing/2014/main" id="{8174E3D1-9E95-A9EE-6DB8-FA76A86953C9}"/>
              </a:ext>
            </a:extLst>
          </p:cNvPr>
          <p:cNvGrpSpPr/>
          <p:nvPr userDrawn="1"/>
        </p:nvGrpSpPr>
        <p:grpSpPr bwMode="gray">
          <a:xfrm>
            <a:off x="3175768" y="4076174"/>
            <a:ext cx="720081" cy="313078"/>
            <a:chOff x="683567" y="4581128"/>
            <a:chExt cx="720081" cy="313078"/>
          </a:xfrm>
        </p:grpSpPr>
        <p:pic>
          <p:nvPicPr>
            <p:cNvPr id="6" name="Picture 2" descr="\\NAS\INSCALE_aktuelle_Projekte\Burda Direkt Services\12-0309_Praesentationueberarb. (2Stk)_Siefert\neue Dateien\Material\vorgefertigete_formen.JPG">
              <a:extLst>
                <a:ext uri="{FF2B5EF4-FFF2-40B4-BE49-F238E27FC236}">
                  <a16:creationId xmlns:a16="http://schemas.microsoft.com/office/drawing/2014/main" id="{3FAF7116-0143-57CF-1687-D7F469AA8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83568" y="4581128"/>
              <a:ext cx="720080" cy="313078"/>
            </a:xfrm>
            <a:prstGeom prst="rect">
              <a:avLst/>
            </a:prstGeom>
            <a:noFill/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E2A9216-5DF6-8F33-9D9D-70AD1B935E04}"/>
                </a:ext>
              </a:extLst>
            </p:cNvPr>
            <p:cNvSpPr/>
            <p:nvPr/>
          </p:nvSpPr>
          <p:spPr bwMode="gray">
            <a:xfrm>
              <a:off x="683567" y="4581128"/>
              <a:ext cx="111199" cy="10517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ieren 36">
            <a:extLst>
              <a:ext uri="{FF2B5EF4-FFF2-40B4-BE49-F238E27FC236}">
                <a16:creationId xmlns:a16="http://schemas.microsoft.com/office/drawing/2014/main" id="{5EC90E3D-4AFE-0E74-5DEA-E3301567FDAE}"/>
              </a:ext>
            </a:extLst>
          </p:cNvPr>
          <p:cNvGrpSpPr/>
          <p:nvPr userDrawn="1"/>
        </p:nvGrpSpPr>
        <p:grpSpPr bwMode="gray">
          <a:xfrm>
            <a:off x="4557435" y="4076174"/>
            <a:ext cx="720080" cy="313078"/>
            <a:chOff x="1331641" y="3849203"/>
            <a:chExt cx="720080" cy="313078"/>
          </a:xfrm>
        </p:grpSpPr>
        <p:pic>
          <p:nvPicPr>
            <p:cNvPr id="9" name="Picture 2" descr="\\NAS\INSCALE_aktuelle_Projekte\Burda Direkt Services\12-0309_Praesentationueberarb. (2Stk)_Siefert\neue Dateien\Material\vorgefertigete_formen.JPG">
              <a:extLst>
                <a:ext uri="{FF2B5EF4-FFF2-40B4-BE49-F238E27FC236}">
                  <a16:creationId xmlns:a16="http://schemas.microsoft.com/office/drawing/2014/main" id="{F6DB88D3-7CB3-E682-5D4B-A7C167FB3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331641" y="3849203"/>
              <a:ext cx="720080" cy="313078"/>
            </a:xfrm>
            <a:prstGeom prst="rect">
              <a:avLst/>
            </a:prstGeom>
            <a:noFill/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83124FA-6F38-1787-23B2-D6747DABDCA1}"/>
                </a:ext>
              </a:extLst>
            </p:cNvPr>
            <p:cNvSpPr/>
            <p:nvPr/>
          </p:nvSpPr>
          <p:spPr bwMode="gray">
            <a:xfrm>
              <a:off x="1442839" y="3849203"/>
              <a:ext cx="209749" cy="2108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E359539-A08C-DF84-9AB3-F901590F97DF}"/>
                </a:ext>
              </a:extLst>
            </p:cNvPr>
            <p:cNvSpPr/>
            <p:nvPr/>
          </p:nvSpPr>
          <p:spPr bwMode="gray">
            <a:xfrm>
              <a:off x="1331641" y="4060030"/>
              <a:ext cx="630509" cy="102251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E51C06F5-BAB9-C01A-E27B-35C831B8A6FC}"/>
              </a:ext>
            </a:extLst>
          </p:cNvPr>
          <p:cNvCxnSpPr/>
          <p:nvPr userDrawn="1"/>
        </p:nvCxnSpPr>
        <p:spPr bwMode="gray">
          <a:xfrm>
            <a:off x="4208732" y="2828405"/>
            <a:ext cx="948591" cy="0"/>
          </a:xfrm>
          <a:prstGeom prst="line">
            <a:avLst/>
          </a:prstGeom>
          <a:ln w="12700">
            <a:solidFill>
              <a:srgbClr val="003E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311B800-9141-7A86-B966-4FFAD671FBA4}"/>
              </a:ext>
            </a:extLst>
          </p:cNvPr>
          <p:cNvCxnSpPr/>
          <p:nvPr userDrawn="1"/>
        </p:nvCxnSpPr>
        <p:spPr bwMode="gray">
          <a:xfrm>
            <a:off x="4208731" y="3055442"/>
            <a:ext cx="941070" cy="0"/>
          </a:xfrm>
          <a:prstGeom prst="straightConnector1">
            <a:avLst/>
          </a:prstGeom>
          <a:noFill/>
          <a:ln w="12700">
            <a:solidFill>
              <a:srgbClr val="003E40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14" name="Picture 2" descr="\\NAS\Mitarbeiter\Omar_Wels\_INSCALE\powerpoint2010\icons_01.PNG">
            <a:extLst>
              <a:ext uri="{FF2B5EF4-FFF2-40B4-BE49-F238E27FC236}">
                <a16:creationId xmlns:a16="http://schemas.microsoft.com/office/drawing/2014/main" id="{B68A1B3D-803A-1BBD-BDAA-241112B77F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896366" y="4098913"/>
            <a:ext cx="287167" cy="29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NAS\Mitarbeiter\Omar_Wels\_INSCALE\powerpoint2010\texticon.jpg">
            <a:extLst>
              <a:ext uri="{FF2B5EF4-FFF2-40B4-BE49-F238E27FC236}">
                <a16:creationId xmlns:a16="http://schemas.microsoft.com/office/drawing/2014/main" id="{D6058E20-9DF4-17D9-F245-C2C65E691D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54779" y="4129302"/>
            <a:ext cx="253533" cy="21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5779F40-2574-CAE5-939A-94683DABCDE8}"/>
              </a:ext>
            </a:extLst>
          </p:cNvPr>
          <p:cNvCxnSpPr/>
          <p:nvPr userDrawn="1"/>
        </p:nvCxnSpPr>
        <p:spPr bwMode="gray">
          <a:xfrm>
            <a:off x="4208731" y="3570488"/>
            <a:ext cx="941070" cy="0"/>
          </a:xfrm>
          <a:prstGeom prst="straightConnector1">
            <a:avLst/>
          </a:prstGeom>
          <a:noFill/>
          <a:ln w="28575">
            <a:solidFill>
              <a:srgbClr val="003E40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7" name="Legend2">
            <a:extLst>
              <a:ext uri="{FF2B5EF4-FFF2-40B4-BE49-F238E27FC236}">
                <a16:creationId xmlns:a16="http://schemas.microsoft.com/office/drawing/2014/main" id="{582594F9-FFC9-B904-876C-DCBB9FD9DC5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9950" y="361052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 dirty="0"/>
              <a:t>Legend</a:t>
            </a:r>
          </a:p>
        </p:txBody>
      </p:sp>
      <p:sp>
        <p:nvSpPr>
          <p:cNvPr id="18" name="Legend3">
            <a:extLst>
              <a:ext uri="{FF2B5EF4-FFF2-40B4-BE49-F238E27FC236}">
                <a16:creationId xmlns:a16="http://schemas.microsoft.com/office/drawing/2014/main" id="{25E0EA30-1191-1015-C442-C8F396F2736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5187" y="388357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 dirty="0"/>
              <a:t>Legend</a:t>
            </a:r>
          </a:p>
        </p:txBody>
      </p:sp>
      <p:sp>
        <p:nvSpPr>
          <p:cNvPr id="19" name="Rectangle 68">
            <a:extLst>
              <a:ext uri="{FF2B5EF4-FFF2-40B4-BE49-F238E27FC236}">
                <a16:creationId xmlns:a16="http://schemas.microsoft.com/office/drawing/2014/main" id="{FF2F89B4-9C21-E068-31EC-E7C64181CFF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3737" y="3650215"/>
            <a:ext cx="131763" cy="131763"/>
          </a:xfrm>
          <a:prstGeom prst="rect">
            <a:avLst/>
          </a:prstGeom>
          <a:solidFill>
            <a:srgbClr val="003E40"/>
          </a:solidFill>
          <a:ln>
            <a:noFill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" name="Rectangle 69">
            <a:extLst>
              <a:ext uri="{FF2B5EF4-FFF2-40B4-BE49-F238E27FC236}">
                <a16:creationId xmlns:a16="http://schemas.microsoft.com/office/drawing/2014/main" id="{B3E9D3AC-0B89-BE02-FEC8-954C1453B9B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0562" y="3923265"/>
            <a:ext cx="131763" cy="131763"/>
          </a:xfrm>
          <a:prstGeom prst="rect">
            <a:avLst/>
          </a:prstGeom>
          <a:solidFill>
            <a:srgbClr val="6E8284"/>
          </a:solidFill>
          <a:ln>
            <a:noFill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1" name="Legend3">
            <a:extLst>
              <a:ext uri="{FF2B5EF4-FFF2-40B4-BE49-F238E27FC236}">
                <a16:creationId xmlns:a16="http://schemas.microsoft.com/office/drawing/2014/main" id="{BE387B50-B3D6-D07D-549F-6C9CDC0C3BB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55187" y="4156627"/>
            <a:ext cx="59631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6625" eaLnBrk="0" hangingPunct="0">
              <a:spcAft>
                <a:spcPts val="463"/>
              </a:spcAft>
            </a:pPr>
            <a:r>
              <a:rPr lang="en-GB" sz="1400" dirty="0"/>
              <a:t>Legend</a:t>
            </a:r>
          </a:p>
        </p:txBody>
      </p:sp>
      <p:sp>
        <p:nvSpPr>
          <p:cNvPr id="22" name="Rectangle 71">
            <a:extLst>
              <a:ext uri="{FF2B5EF4-FFF2-40B4-BE49-F238E27FC236}">
                <a16:creationId xmlns:a16="http://schemas.microsoft.com/office/drawing/2014/main" id="{C59582F9-180D-0F2C-E7AB-B0187728699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080562" y="4196315"/>
            <a:ext cx="131763" cy="131763"/>
          </a:xfrm>
          <a:prstGeom prst="rect">
            <a:avLst/>
          </a:prstGeom>
          <a:solidFill>
            <a:srgbClr val="9BACAC"/>
          </a:solidFill>
          <a:ln>
            <a:noFill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8C9E6B3E-66C0-F13D-A638-1C4A1D086C46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6878899" y="2866490"/>
            <a:ext cx="249237" cy="249238"/>
            <a:chOff x="221" y="1920"/>
            <a:chExt cx="157" cy="157"/>
          </a:xfrm>
        </p:grpSpPr>
        <p:sp>
          <p:nvSpPr>
            <p:cNvPr id="24" name="Oval 13">
              <a:extLst>
                <a:ext uri="{FF2B5EF4-FFF2-40B4-BE49-F238E27FC236}">
                  <a16:creationId xmlns:a16="http://schemas.microsoft.com/office/drawing/2014/main" id="{72606A0E-2BFB-3FCC-7C40-8A793860AC8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221" y="1920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  <p:sp>
          <p:nvSpPr>
            <p:cNvPr id="25" name="Arc 14">
              <a:extLst>
                <a:ext uri="{FF2B5EF4-FFF2-40B4-BE49-F238E27FC236}">
                  <a16:creationId xmlns:a16="http://schemas.microsoft.com/office/drawing/2014/main" id="{58051778-52D9-9F6A-DAD3-876492216445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 bwMode="gray">
            <a:xfrm>
              <a:off x="300" y="1920"/>
              <a:ext cx="78" cy="79"/>
            </a:xfrm>
            <a:custGeom>
              <a:avLst/>
              <a:gdLst>
                <a:gd name="T0" fmla="*/ 0 w 21600"/>
                <a:gd name="T1" fmla="*/ 0 h 21600"/>
                <a:gd name="T2" fmla="*/ 78 w 21600"/>
                <a:gd name="T3" fmla="*/ 79 h 21600"/>
                <a:gd name="T4" fmla="*/ 0 w 21600"/>
                <a:gd name="T5" fmla="*/ 7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3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grpSp>
        <p:nvGrpSpPr>
          <p:cNvPr id="26" name="Group 15">
            <a:extLst>
              <a:ext uri="{FF2B5EF4-FFF2-40B4-BE49-F238E27FC236}">
                <a16:creationId xmlns:a16="http://schemas.microsoft.com/office/drawing/2014/main" id="{501F2C36-21B4-7B06-C382-0C24C3736F18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7214968" y="2866491"/>
            <a:ext cx="249237" cy="250825"/>
            <a:chOff x="221" y="2140"/>
            <a:chExt cx="157" cy="158"/>
          </a:xfrm>
        </p:grpSpPr>
        <p:sp>
          <p:nvSpPr>
            <p:cNvPr id="27" name="Oval 16">
              <a:extLst>
                <a:ext uri="{FF2B5EF4-FFF2-40B4-BE49-F238E27FC236}">
                  <a16:creationId xmlns:a16="http://schemas.microsoft.com/office/drawing/2014/main" id="{95281C61-868C-5974-D399-8FC661817200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221" y="2140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  <p:sp>
          <p:nvSpPr>
            <p:cNvPr id="28" name="Arc 17">
              <a:extLst>
                <a:ext uri="{FF2B5EF4-FFF2-40B4-BE49-F238E27FC236}">
                  <a16:creationId xmlns:a16="http://schemas.microsoft.com/office/drawing/2014/main" id="{E8E0C11A-F1DB-50F8-A0FB-C63EC96E0AAD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 bwMode="gray">
            <a:xfrm>
              <a:off x="300" y="2141"/>
              <a:ext cx="78" cy="157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157 h 43200"/>
                <a:gd name="T4" fmla="*/ 0 w 21600"/>
                <a:gd name="T5" fmla="*/ 79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9BA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29" name="AutoShape 28">
            <a:extLst>
              <a:ext uri="{FF2B5EF4-FFF2-40B4-BE49-F238E27FC236}">
                <a16:creationId xmlns:a16="http://schemas.microsoft.com/office/drawing/2014/main" id="{377AB181-4F49-32B6-551E-90FB8BCFF893}"/>
              </a:ext>
            </a:extLst>
          </p:cNvPr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 rot="5400000">
            <a:off x="8105672" y="3948008"/>
            <a:ext cx="747664" cy="120762"/>
          </a:xfrm>
          <a:prstGeom prst="triangle">
            <a:avLst>
              <a:gd name="adj" fmla="val 50000"/>
            </a:avLst>
          </a:prstGeom>
          <a:solidFill>
            <a:srgbClr val="6E8284"/>
          </a:solidFill>
          <a:ln>
            <a:noFill/>
          </a:ln>
        </p:spPr>
        <p:txBody>
          <a:bodyPr wrap="none" anchor="ctr"/>
          <a:lstStyle/>
          <a:p>
            <a:pPr algn="l"/>
            <a:endParaRPr lang="en-GB" dirty="0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A3803FC0-D7D4-ACB3-BCCB-DFA6515ADB5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8487053" y="272255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BD6D0FE9-08AC-6B56-25DB-422D127440B8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gray">
          <a:xfrm>
            <a:off x="8487053" y="300582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9EAAA26A-5D03-1A56-7693-539C360D29F2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8843585" y="2722555"/>
            <a:ext cx="216000" cy="216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Rectangle 37">
            <a:extLst>
              <a:ext uri="{FF2B5EF4-FFF2-40B4-BE49-F238E27FC236}">
                <a16:creationId xmlns:a16="http://schemas.microsoft.com/office/drawing/2014/main" id="{04CD8A4D-2411-ACB8-8867-06A3014FFDD0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gray">
          <a:xfrm>
            <a:off x="8843585" y="3005825"/>
            <a:ext cx="216000" cy="216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" name="Rectangle 38">
            <a:extLst>
              <a:ext uri="{FF2B5EF4-FFF2-40B4-BE49-F238E27FC236}">
                <a16:creationId xmlns:a16="http://schemas.microsoft.com/office/drawing/2014/main" id="{846F1B16-3844-6270-27F0-E9307CB4B51C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gray">
          <a:xfrm>
            <a:off x="9200116" y="272255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0" anchor="ctr"/>
          <a:lstStyle/>
          <a:p>
            <a:pPr algn="ctr"/>
            <a:r>
              <a:rPr lang="en-GB" sz="2400" b="1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35" name="Rectangle 39">
            <a:extLst>
              <a:ext uri="{FF2B5EF4-FFF2-40B4-BE49-F238E27FC236}">
                <a16:creationId xmlns:a16="http://schemas.microsoft.com/office/drawing/2014/main" id="{9F22E07F-F4F8-98C0-0EEA-A55FBB79C29A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gray">
          <a:xfrm>
            <a:off x="9200116" y="3005825"/>
            <a:ext cx="216000" cy="216000"/>
          </a:xfrm>
          <a:prstGeom prst="rect">
            <a:avLst/>
          </a:prstGeom>
          <a:solidFill>
            <a:srgbClr val="D8DFDD"/>
          </a:solidFill>
          <a:ln>
            <a:noFill/>
          </a:ln>
        </p:spPr>
        <p:txBody>
          <a:bodyPr wrap="none" lIns="0" tIns="0" rIns="0" bIns="72000" anchor="ctr"/>
          <a:lstStyle/>
          <a:p>
            <a:pPr algn="ctr"/>
            <a:r>
              <a:rPr lang="en-GB" sz="2400" b="1" dirty="0">
                <a:solidFill>
                  <a:schemeClr val="accent2"/>
                </a:solidFill>
              </a:rPr>
              <a:t>–</a:t>
            </a:r>
          </a:p>
        </p:txBody>
      </p:sp>
      <p:cxnSp>
        <p:nvCxnSpPr>
          <p:cNvPr id="36" name="AutoShape 43">
            <a:extLst>
              <a:ext uri="{FF2B5EF4-FFF2-40B4-BE49-F238E27FC236}">
                <a16:creationId xmlns:a16="http://schemas.microsoft.com/office/drawing/2014/main" id="{6E98FA55-0F02-387C-5B83-EA30A3A00399}"/>
              </a:ext>
            </a:extLst>
          </p:cNvPr>
          <p:cNvCxnSpPr>
            <a:cxnSpLocks noChangeShapeType="1"/>
          </p:cNvCxnSpPr>
          <p:nvPr userDrawn="1"/>
        </p:nvCxnSpPr>
        <p:spPr bwMode="gray">
          <a:xfrm>
            <a:off x="4208731" y="3698483"/>
            <a:ext cx="941070" cy="173849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003E4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1811702B-598B-825C-DBB4-8596AB51F7FC}"/>
              </a:ext>
            </a:extLst>
          </p:cNvPr>
          <p:cNvSpPr txBox="1"/>
          <p:nvPr userDrawn="1"/>
        </p:nvSpPr>
        <p:spPr bwMode="gray">
          <a:xfrm>
            <a:off x="2638980" y="2791317"/>
            <a:ext cx="8640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rgbClr val="003E40"/>
                </a:solidFill>
              </a:rPr>
              <a:t>Text field</a:t>
            </a:r>
          </a:p>
        </p:txBody>
      </p:sp>
      <p:grpSp>
        <p:nvGrpSpPr>
          <p:cNvPr id="38" name="Group 18">
            <a:extLst>
              <a:ext uri="{FF2B5EF4-FFF2-40B4-BE49-F238E27FC236}">
                <a16:creationId xmlns:a16="http://schemas.microsoft.com/office/drawing/2014/main" id="{05DA60D0-33CB-A97E-79F9-AB348612030A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7551037" y="2866491"/>
            <a:ext cx="250825" cy="249237"/>
            <a:chOff x="221" y="2361"/>
            <a:chExt cx="158" cy="157"/>
          </a:xfrm>
        </p:grpSpPr>
        <p:sp>
          <p:nvSpPr>
            <p:cNvPr id="39" name="Oval 19">
              <a:extLst>
                <a:ext uri="{FF2B5EF4-FFF2-40B4-BE49-F238E27FC236}">
                  <a16:creationId xmlns:a16="http://schemas.microsoft.com/office/drawing/2014/main" id="{7B99B567-1106-A114-CD9B-9A648D43DB4F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221" y="2361"/>
              <a:ext cx="157" cy="1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  <p:sp>
          <p:nvSpPr>
            <p:cNvPr id="40" name="Arc 20">
              <a:extLst>
                <a:ext uri="{FF2B5EF4-FFF2-40B4-BE49-F238E27FC236}">
                  <a16:creationId xmlns:a16="http://schemas.microsoft.com/office/drawing/2014/main" id="{83F56B13-2ED9-DFC4-4283-3616079ABA40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 bwMode="gray">
            <a:xfrm>
              <a:off x="222" y="2362"/>
              <a:ext cx="157" cy="156"/>
            </a:xfrm>
            <a:custGeom>
              <a:avLst/>
              <a:gdLst>
                <a:gd name="T0" fmla="*/ 79 w 43200"/>
                <a:gd name="T1" fmla="*/ 0 h 43200"/>
                <a:gd name="T2" fmla="*/ 0 w 43200"/>
                <a:gd name="T3" fmla="*/ 78 h 43200"/>
                <a:gd name="T4" fmla="*/ 79 w 43200"/>
                <a:gd name="T5" fmla="*/ 78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6E82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grpSp>
        <p:nvGrpSpPr>
          <p:cNvPr id="41" name="Group 21">
            <a:extLst>
              <a:ext uri="{FF2B5EF4-FFF2-40B4-BE49-F238E27FC236}">
                <a16:creationId xmlns:a16="http://schemas.microsoft.com/office/drawing/2014/main" id="{6FD5E20A-40C0-3454-BD3A-6BB51782845C}"/>
              </a:ext>
            </a:extLst>
          </p:cNvPr>
          <p:cNvGrpSpPr>
            <a:grpSpLocks noChangeAspect="1"/>
          </p:cNvGrpSpPr>
          <p:nvPr userDrawn="1">
            <p:custDataLst>
              <p:tags r:id="rId8"/>
            </p:custDataLst>
          </p:nvPr>
        </p:nvGrpSpPr>
        <p:grpSpPr bwMode="gray">
          <a:xfrm>
            <a:off x="7888693" y="2866490"/>
            <a:ext cx="249237" cy="249238"/>
            <a:chOff x="3131" y="2488"/>
            <a:chExt cx="160" cy="160"/>
          </a:xfrm>
          <a:solidFill>
            <a:srgbClr val="003E40"/>
          </a:solidFill>
        </p:grpSpPr>
        <p:sp>
          <p:nvSpPr>
            <p:cNvPr id="42" name="Oval 22">
              <a:extLst>
                <a:ext uri="{FF2B5EF4-FFF2-40B4-BE49-F238E27FC236}">
                  <a16:creationId xmlns:a16="http://schemas.microsoft.com/office/drawing/2014/main" id="{DEE60DEF-239E-2C83-A22F-035BD1453FF1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3131" y="2488"/>
              <a:ext cx="160" cy="16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  <p:sp>
          <p:nvSpPr>
            <p:cNvPr id="43" name="Oval 23">
              <a:extLst>
                <a:ext uri="{FF2B5EF4-FFF2-40B4-BE49-F238E27FC236}">
                  <a16:creationId xmlns:a16="http://schemas.microsoft.com/office/drawing/2014/main" id="{5B2CF9BD-86D0-3686-E8C8-E260E85E9D52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3131" y="2488"/>
              <a:ext cx="160" cy="15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GB" dirty="0"/>
            </a:p>
          </p:txBody>
        </p:sp>
      </p:grpSp>
      <p:graphicFrame>
        <p:nvGraphicFramePr>
          <p:cNvPr id="44" name="Diagramm 43">
            <a:extLst>
              <a:ext uri="{FF2B5EF4-FFF2-40B4-BE49-F238E27FC236}">
                <a16:creationId xmlns:a16="http://schemas.microsoft.com/office/drawing/2014/main" id="{F7DCB933-5C24-2277-DACD-73184F55C31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56629702"/>
              </p:ext>
            </p:extLst>
          </p:nvPr>
        </p:nvGraphicFramePr>
        <p:xfrm>
          <a:off x="5391390" y="2695809"/>
          <a:ext cx="1422530" cy="121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48" name="Textplatzhalter 21">
            <a:extLst>
              <a:ext uri="{FF2B5EF4-FFF2-40B4-BE49-F238E27FC236}">
                <a16:creationId xmlns:a16="http://schemas.microsoft.com/office/drawing/2014/main" id="{F432D3FD-AE77-D348-5E1A-D1168EDFBD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577" y="6228000"/>
            <a:ext cx="6463181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45" name="Fußzeilenplatzhalter 44">
            <a:extLst>
              <a:ext uri="{FF2B5EF4-FFF2-40B4-BE49-F238E27FC236}">
                <a16:creationId xmlns:a16="http://schemas.microsoft.com/office/drawing/2014/main" id="{703B9E91-1738-1DC3-F090-16B0F8804B2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9564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1D03233-7898-CEA7-934D-9909848D6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Project Template</a:t>
            </a:r>
          </a:p>
        </p:txBody>
      </p:sp>
      <p:sp>
        <p:nvSpPr>
          <p:cNvPr id="4" name="Tabellenplatzhalter 8">
            <a:extLst>
              <a:ext uri="{FF2B5EF4-FFF2-40B4-BE49-F238E27FC236}">
                <a16:creationId xmlns:a16="http://schemas.microsoft.com/office/drawing/2014/main" id="{7CBA88F4-932E-29DB-57A5-58A16A2E2206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96888" y="1320800"/>
            <a:ext cx="10937087" cy="4437806"/>
          </a:xfrm>
          <a:prstGeom prst="rect">
            <a:avLst/>
          </a:prstGeom>
        </p:spPr>
        <p:txBody>
          <a:bodyPr bIns="684000"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FADF9036-23AE-77F9-9AF7-6A2852FFB4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888" y="5758606"/>
            <a:ext cx="6454870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94C495-C539-7D37-63D7-F50C626E87E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09159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0B10239-B868-6F09-728A-AF18097C0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6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Flow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AA3CF719-57EC-2D4F-8BC0-43706AE9574B}"/>
              </a:ext>
            </a:extLst>
          </p:cNvPr>
          <p:cNvSpPr/>
          <p:nvPr userDrawn="1"/>
        </p:nvSpPr>
        <p:spPr bwMode="auto">
          <a:xfrm>
            <a:off x="7732012" y="1558793"/>
            <a:ext cx="3879357" cy="817839"/>
          </a:xfrm>
          <a:prstGeom prst="homePlate">
            <a:avLst>
              <a:gd name="adj" fmla="val 25034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153307C1-B518-3D83-7D5E-6F95E4048FB2}"/>
              </a:ext>
            </a:extLst>
          </p:cNvPr>
          <p:cNvSpPr/>
          <p:nvPr userDrawn="1"/>
        </p:nvSpPr>
        <p:spPr bwMode="auto">
          <a:xfrm>
            <a:off x="4060886" y="1558798"/>
            <a:ext cx="3886824" cy="817839"/>
          </a:xfrm>
          <a:prstGeom prst="homePlate">
            <a:avLst>
              <a:gd name="adj" fmla="val 25034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B4502301-15A9-D0F3-7311-3EB56560A27B}"/>
              </a:ext>
            </a:extLst>
          </p:cNvPr>
          <p:cNvSpPr/>
          <p:nvPr userDrawn="1"/>
        </p:nvSpPr>
        <p:spPr bwMode="auto">
          <a:xfrm>
            <a:off x="501812" y="1561056"/>
            <a:ext cx="3775527" cy="817839"/>
          </a:xfrm>
          <a:prstGeom prst="homePlate">
            <a:avLst>
              <a:gd name="adj" fmla="val 25034"/>
            </a:avLst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7" name="Tabellenplatzhalter 8">
            <a:extLst>
              <a:ext uri="{FF2B5EF4-FFF2-40B4-BE49-F238E27FC236}">
                <a16:creationId xmlns:a16="http://schemas.microsoft.com/office/drawing/2014/main" id="{C3BA1ADC-D95D-542E-EA4D-B7FD5BDC17B7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88576" y="1551901"/>
            <a:ext cx="10932672" cy="4206706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EBB2FDD6-6C06-E4A8-4479-0925367FE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577" y="5758606"/>
            <a:ext cx="6463182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9D10EDA-B35F-BCED-3535-F847730539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55251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FBDD219-BCBD-A2C6-127B-B9493D410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Flow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63B8630-38E7-D0D5-13C9-2B4EA6092157}"/>
              </a:ext>
            </a:extLst>
          </p:cNvPr>
          <p:cNvSpPr/>
          <p:nvPr userDrawn="1"/>
        </p:nvSpPr>
        <p:spPr bwMode="auto">
          <a:xfrm>
            <a:off x="8659835" y="1562192"/>
            <a:ext cx="3000629" cy="817839"/>
          </a:xfrm>
          <a:prstGeom prst="homePlate">
            <a:avLst>
              <a:gd name="adj" fmla="val 25034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kern="0" dirty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50245F16-FA7F-8A6D-86FD-83E94ED36112}"/>
              </a:ext>
            </a:extLst>
          </p:cNvPr>
          <p:cNvSpPr/>
          <p:nvPr userDrawn="1"/>
        </p:nvSpPr>
        <p:spPr bwMode="auto">
          <a:xfrm>
            <a:off x="5874392" y="1562187"/>
            <a:ext cx="2993203" cy="817839"/>
          </a:xfrm>
          <a:prstGeom prst="homePlate">
            <a:avLst>
              <a:gd name="adj" fmla="val 25034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kern="0" dirty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D4BFDCA2-BB6C-AC8B-A2CC-EBE52092CB75}"/>
              </a:ext>
            </a:extLst>
          </p:cNvPr>
          <p:cNvSpPr/>
          <p:nvPr userDrawn="1"/>
        </p:nvSpPr>
        <p:spPr bwMode="auto">
          <a:xfrm>
            <a:off x="3106762" y="1562192"/>
            <a:ext cx="2970745" cy="817839"/>
          </a:xfrm>
          <a:prstGeom prst="homePlate">
            <a:avLst>
              <a:gd name="adj" fmla="val 25034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044FE90A-08FF-2536-EE5E-5C0257ACA1E8}"/>
              </a:ext>
            </a:extLst>
          </p:cNvPr>
          <p:cNvSpPr/>
          <p:nvPr userDrawn="1"/>
        </p:nvSpPr>
        <p:spPr bwMode="auto">
          <a:xfrm>
            <a:off x="501813" y="1562190"/>
            <a:ext cx="2826984" cy="817839"/>
          </a:xfrm>
          <a:prstGeom prst="homePlate">
            <a:avLst>
              <a:gd name="adj" fmla="val 25034"/>
            </a:avLst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600" b="1" kern="0" dirty="0">
              <a:solidFill>
                <a:schemeClr val="bg1"/>
              </a:solidFill>
            </a:endParaRPr>
          </a:p>
        </p:txBody>
      </p:sp>
      <p:sp>
        <p:nvSpPr>
          <p:cNvPr id="8" name="Tabellenplatzhalter 8">
            <a:extLst>
              <a:ext uri="{FF2B5EF4-FFF2-40B4-BE49-F238E27FC236}">
                <a16:creationId xmlns:a16="http://schemas.microsoft.com/office/drawing/2014/main" id="{F2CBA794-B02D-7E4F-AB2A-C655DF5E1A07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88577" y="1551900"/>
            <a:ext cx="10932671" cy="4206706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238DE76E-9496-D642-05C9-C5A5743936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577" y="5758606"/>
            <a:ext cx="6463181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1D79E59-F685-AA8D-07AC-6151787F51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829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9329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Topic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</a:t>
            </a:r>
          </a:p>
          <a:p>
            <a:pPr lvl="0"/>
            <a:r>
              <a:rPr lang="de-DE" err="1"/>
              <a:t>two</a:t>
            </a:r>
            <a:r>
              <a:rPr lang="de-DE"/>
              <a:t>-line </a:t>
            </a:r>
            <a:r>
              <a:rPr lang="de-DE" err="1"/>
              <a:t>headline</a:t>
            </a:r>
            <a:endParaRPr lang="de-DE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</a:t>
            </a:r>
          </a:p>
          <a:p>
            <a:pPr lvl="0"/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endParaRPr lang="de-DE"/>
          </a:p>
          <a:p>
            <a:pPr lvl="0"/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endParaRPr lang="de-DE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85DE81FB-CD3B-8D80-A44F-02ECA8753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1213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D5681C1-7ABF-E849-9CCC-335F04D3D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6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Flow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C5B85F6-D58F-AF94-F512-E9987B2ECF64}"/>
              </a:ext>
            </a:extLst>
          </p:cNvPr>
          <p:cNvSpPr/>
          <p:nvPr userDrawn="1"/>
        </p:nvSpPr>
        <p:spPr bwMode="auto">
          <a:xfrm>
            <a:off x="9195207" y="1552250"/>
            <a:ext cx="2446848" cy="817839"/>
          </a:xfrm>
          <a:prstGeom prst="homePlate">
            <a:avLst>
              <a:gd name="adj" fmla="val 25034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ACCF120B-4E24-5F01-AB3F-9D5D949DE460}"/>
              </a:ext>
            </a:extLst>
          </p:cNvPr>
          <p:cNvSpPr/>
          <p:nvPr userDrawn="1"/>
        </p:nvSpPr>
        <p:spPr bwMode="auto">
          <a:xfrm>
            <a:off x="6993222" y="1552253"/>
            <a:ext cx="2442839" cy="817839"/>
          </a:xfrm>
          <a:prstGeom prst="homePlate">
            <a:avLst>
              <a:gd name="adj" fmla="val 25034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601FC1C0-ADAF-F743-311D-C3BE539AF85B}"/>
              </a:ext>
            </a:extLst>
          </p:cNvPr>
          <p:cNvSpPr/>
          <p:nvPr userDrawn="1"/>
        </p:nvSpPr>
        <p:spPr bwMode="auto">
          <a:xfrm>
            <a:off x="4759492" y="1552254"/>
            <a:ext cx="2439837" cy="817839"/>
          </a:xfrm>
          <a:prstGeom prst="homePlate">
            <a:avLst>
              <a:gd name="adj" fmla="val 25034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9AD9A2FD-AE70-DF16-E20C-19A37439E448}"/>
              </a:ext>
            </a:extLst>
          </p:cNvPr>
          <p:cNvSpPr/>
          <p:nvPr userDrawn="1"/>
        </p:nvSpPr>
        <p:spPr bwMode="auto">
          <a:xfrm>
            <a:off x="2551179" y="1552252"/>
            <a:ext cx="2416677" cy="817839"/>
          </a:xfrm>
          <a:prstGeom prst="homePlate">
            <a:avLst>
              <a:gd name="adj" fmla="val 25034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458C2F35-49AF-3E9C-88F2-E3E74D9EE2D5}"/>
              </a:ext>
            </a:extLst>
          </p:cNvPr>
          <p:cNvSpPr/>
          <p:nvPr userDrawn="1"/>
        </p:nvSpPr>
        <p:spPr bwMode="auto">
          <a:xfrm>
            <a:off x="501812" y="1552251"/>
            <a:ext cx="2270534" cy="817839"/>
          </a:xfrm>
          <a:prstGeom prst="homePlate">
            <a:avLst>
              <a:gd name="adj" fmla="val 25034"/>
            </a:avLst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5132CF6C-58BD-3F7D-78C2-E4A4FA01EB1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88576" y="1552250"/>
            <a:ext cx="10932672" cy="4206706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12" name="Textplatzhalter 21">
            <a:extLst>
              <a:ext uri="{FF2B5EF4-FFF2-40B4-BE49-F238E27FC236}">
                <a16:creationId xmlns:a16="http://schemas.microsoft.com/office/drawing/2014/main" id="{6CFEA2EA-A6DF-5103-55ED-D0924909E0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577" y="5758606"/>
            <a:ext cx="6463182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0DE261D8-73BB-247E-56BF-BD3ACC5E00D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95041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flow chart – 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B2C7FA3-8761-41AA-4031-C2DF3486E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Flow </a:t>
            </a:r>
            <a:r>
              <a:rPr lang="de-DE" dirty="0" err="1"/>
              <a:t>chart</a:t>
            </a:r>
            <a:endParaRPr lang="de-DE" dirty="0"/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D7A32E6-8FD9-DFB9-26C2-4373BA915212}"/>
              </a:ext>
            </a:extLst>
          </p:cNvPr>
          <p:cNvSpPr/>
          <p:nvPr userDrawn="1"/>
        </p:nvSpPr>
        <p:spPr bwMode="auto">
          <a:xfrm>
            <a:off x="9561210" y="1552250"/>
            <a:ext cx="2044021" cy="817839"/>
          </a:xfrm>
          <a:prstGeom prst="homePlate">
            <a:avLst>
              <a:gd name="adj" fmla="val 25034"/>
            </a:avLst>
          </a:prstGeom>
          <a:solidFill>
            <a:schemeClr val="bg2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0238FA6D-DB4C-8D9F-FED4-D78F4B6200ED}"/>
              </a:ext>
            </a:extLst>
          </p:cNvPr>
          <p:cNvSpPr/>
          <p:nvPr userDrawn="1"/>
        </p:nvSpPr>
        <p:spPr bwMode="auto">
          <a:xfrm>
            <a:off x="7721259" y="1551902"/>
            <a:ext cx="2044514" cy="817839"/>
          </a:xfrm>
          <a:prstGeom prst="homePlate">
            <a:avLst>
              <a:gd name="adj" fmla="val 25034"/>
            </a:avLst>
          </a:prstGeom>
          <a:solidFill>
            <a:schemeClr val="accent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6" name="Richtungspfeil 5">
            <a:extLst>
              <a:ext uri="{FF2B5EF4-FFF2-40B4-BE49-F238E27FC236}">
                <a16:creationId xmlns:a16="http://schemas.microsoft.com/office/drawing/2014/main" id="{85E86C63-049B-97A8-E5A0-C357921E04A1}"/>
              </a:ext>
            </a:extLst>
          </p:cNvPr>
          <p:cNvSpPr/>
          <p:nvPr userDrawn="1"/>
        </p:nvSpPr>
        <p:spPr bwMode="auto">
          <a:xfrm>
            <a:off x="5881305" y="1551902"/>
            <a:ext cx="2045011" cy="817839"/>
          </a:xfrm>
          <a:prstGeom prst="homePlate">
            <a:avLst>
              <a:gd name="adj" fmla="val 25034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7" name="Richtungspfeil 6">
            <a:extLst>
              <a:ext uri="{FF2B5EF4-FFF2-40B4-BE49-F238E27FC236}">
                <a16:creationId xmlns:a16="http://schemas.microsoft.com/office/drawing/2014/main" id="{AD1F35C2-0525-395C-809F-766295D63D88}"/>
              </a:ext>
            </a:extLst>
          </p:cNvPr>
          <p:cNvSpPr/>
          <p:nvPr userDrawn="1"/>
        </p:nvSpPr>
        <p:spPr bwMode="auto">
          <a:xfrm>
            <a:off x="4040354" y="1551902"/>
            <a:ext cx="2051999" cy="817839"/>
          </a:xfrm>
          <a:prstGeom prst="homePlate">
            <a:avLst>
              <a:gd name="adj" fmla="val 25034"/>
            </a:avLst>
          </a:prstGeom>
          <a:solidFill>
            <a:schemeClr val="accent3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8" name="Richtungspfeil 7">
            <a:extLst>
              <a:ext uri="{FF2B5EF4-FFF2-40B4-BE49-F238E27FC236}">
                <a16:creationId xmlns:a16="http://schemas.microsoft.com/office/drawing/2014/main" id="{89AAD3B7-135B-6A76-7908-E6A1324497AF}"/>
              </a:ext>
            </a:extLst>
          </p:cNvPr>
          <p:cNvSpPr/>
          <p:nvPr userDrawn="1"/>
        </p:nvSpPr>
        <p:spPr bwMode="auto">
          <a:xfrm>
            <a:off x="2209159" y="1551900"/>
            <a:ext cx="2043374" cy="817839"/>
          </a:xfrm>
          <a:prstGeom prst="homePlate">
            <a:avLst>
              <a:gd name="adj" fmla="val 25034"/>
            </a:avLst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lvl="0"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9" name="Richtungspfeil 8">
            <a:extLst>
              <a:ext uri="{FF2B5EF4-FFF2-40B4-BE49-F238E27FC236}">
                <a16:creationId xmlns:a16="http://schemas.microsoft.com/office/drawing/2014/main" id="{B510B13F-245B-D987-A068-F23E5F1BEAF3}"/>
              </a:ext>
            </a:extLst>
          </p:cNvPr>
          <p:cNvSpPr/>
          <p:nvPr userDrawn="1"/>
        </p:nvSpPr>
        <p:spPr bwMode="auto">
          <a:xfrm>
            <a:off x="499329" y="1551900"/>
            <a:ext cx="1938380" cy="817839"/>
          </a:xfrm>
          <a:prstGeom prst="homePlate">
            <a:avLst>
              <a:gd name="adj" fmla="val 25034"/>
            </a:avLst>
          </a:prstGeom>
          <a:solidFill>
            <a:schemeClr val="tx1"/>
          </a:solidFill>
          <a:ln w="285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>
              <a:defRPr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10" name="Tabellenplatzhalter 8">
            <a:extLst>
              <a:ext uri="{FF2B5EF4-FFF2-40B4-BE49-F238E27FC236}">
                <a16:creationId xmlns:a16="http://schemas.microsoft.com/office/drawing/2014/main" id="{CF14A9A1-D5EB-8B3B-E27E-DFF29D57F33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88577" y="1551902"/>
            <a:ext cx="10932671" cy="4206704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cs-CZ"/>
              <a:t>Kliknutím na ikonu přidáte tabulku.</a:t>
            </a:r>
            <a:endParaRPr lang="de-DE"/>
          </a:p>
        </p:txBody>
      </p:sp>
      <p:sp>
        <p:nvSpPr>
          <p:cNvPr id="13" name="Textplatzhalter 21">
            <a:extLst>
              <a:ext uri="{FF2B5EF4-FFF2-40B4-BE49-F238E27FC236}">
                <a16:creationId xmlns:a16="http://schemas.microsoft.com/office/drawing/2014/main" id="{0EA04226-378A-5E83-8B51-671EE876FE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577" y="5758606"/>
            <a:ext cx="6463181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95810A2D-F273-C34A-4237-235F0BA33D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61297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able page (additional layou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423251-C13C-36E7-22FA-3A6AF35805D2}"/>
              </a:ext>
            </a:extLst>
          </p:cNvPr>
          <p:cNvSpPr/>
          <p:nvPr userDrawn="1"/>
        </p:nvSpPr>
        <p:spPr bwMode="auto">
          <a:xfrm>
            <a:off x="588936" y="1336993"/>
            <a:ext cx="933450" cy="4421613"/>
          </a:xfrm>
          <a:prstGeom prst="rect">
            <a:avLst/>
          </a:prstGeom>
          <a:solidFill>
            <a:srgbClr val="E3001B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GB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FE36D30-42E3-2333-5C24-8AF9BA468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Additional Layouts</a:t>
            </a:r>
          </a:p>
        </p:txBody>
      </p:sp>
      <p:sp>
        <p:nvSpPr>
          <p:cNvPr id="5" name="Tabellenplatzhalter 12">
            <a:extLst>
              <a:ext uri="{FF2B5EF4-FFF2-40B4-BE49-F238E27FC236}">
                <a16:creationId xmlns:a16="http://schemas.microsoft.com/office/drawing/2014/main" id="{0CB0BE55-E38A-EF68-42D8-F6E40B4D4024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765175" y="1630363"/>
            <a:ext cx="6729413" cy="3482975"/>
          </a:xfrm>
          <a:prstGeom prst="rect">
            <a:avLst/>
          </a:prstGeom>
        </p:spPr>
        <p:txBody>
          <a:bodyPr bIns="720000" anchor="ctr"/>
          <a:lstStyle>
            <a:lvl1pPr marL="0" indent="0" algn="ctr">
              <a:buNone/>
              <a:defRPr sz="2000"/>
            </a:lvl1pPr>
          </a:lstStyle>
          <a:p>
            <a:r>
              <a:rPr lang="de-DE" dirty="0"/>
              <a:t>Add </a:t>
            </a:r>
            <a:r>
              <a:rPr lang="de-DE" dirty="0" err="1"/>
              <a:t>table</a:t>
            </a:r>
            <a:endParaRPr lang="de-DE" dirty="0"/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AC1B61B4-5F75-3A2F-8B22-5817CBC6DA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577" y="5758606"/>
            <a:ext cx="6463181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D90C0B-4F68-5EFD-C58F-1648B8B2C1D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79914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A37B906F-8E7C-8788-40E9-DAE03341D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5B4EC5E9-8A7D-38E8-F179-0F05D15D0F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577" y="5758606"/>
            <a:ext cx="6463181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329E714-96DB-9CF3-D899-05CAD3718D0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Presentation type ▪ Presentation title ▪ 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41957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>
            <a:extLst>
              <a:ext uri="{FF2B5EF4-FFF2-40B4-BE49-F238E27FC236}">
                <a16:creationId xmlns:a16="http://schemas.microsoft.com/office/drawing/2014/main" id="{B1A974A7-1443-5D14-1510-F118019953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FFF2485-74DE-A68A-EF84-95DB4FDB0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B8E24E89-66E5-1F4B-46C8-E1C66753CD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7" y="1659618"/>
            <a:ext cx="8372475" cy="29178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900"/>
              </a:spcBef>
              <a:buSzPct val="150000"/>
              <a:buFont typeface="Wingdings" pitchFamily="2" charset="2"/>
              <a:buNone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25260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-line 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C528EE5-C27E-5735-9698-EE8A6B44E2F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04777" y="1970087"/>
            <a:ext cx="4048380" cy="3654858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F8BCB5-8C36-63AE-23FB-34229F1B9D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8" y="746927"/>
            <a:ext cx="9360000" cy="756468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A919F81-AF34-FB45-5302-4C1BF4A534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970087"/>
            <a:ext cx="6463180" cy="3182484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846D8692-ECD5-5E4F-67DB-FC20C41DA4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2" name="Textplatzhalter 21">
            <a:extLst>
              <a:ext uri="{FF2B5EF4-FFF2-40B4-BE49-F238E27FC236}">
                <a16:creationId xmlns:a16="http://schemas.microsoft.com/office/drawing/2014/main" id="{F476C67B-F6EF-2997-F37E-25E4C22443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29712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uc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9329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Topic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</a:t>
            </a:r>
          </a:p>
          <a:p>
            <a:pPr lvl="0"/>
            <a:r>
              <a:rPr lang="de-DE" err="1"/>
              <a:t>two</a:t>
            </a:r>
            <a:r>
              <a:rPr lang="de-DE"/>
              <a:t>-line </a:t>
            </a:r>
            <a:r>
              <a:rPr lang="de-DE" err="1"/>
              <a:t>headline</a:t>
            </a:r>
            <a:endParaRPr lang="de-DE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</a:t>
            </a:r>
          </a:p>
          <a:p>
            <a:pPr lvl="0"/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endParaRPr lang="de-DE"/>
          </a:p>
          <a:p>
            <a:pPr lvl="0"/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endParaRPr lang="de-DE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85DE81FB-CD3B-8D80-A44F-02ECA8753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9752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DA81464C-EE74-1932-5A5A-741439BA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9329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5051679-7953-F072-EFDE-41D172834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55091"/>
            <a:ext cx="10515600" cy="387910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003E40"/>
                </a:solidFill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FA0D678D-3C0C-CB11-02C7-15D44C4FD1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BCAA48F3-87BA-4CA7-8A30-39A5AB77B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666875"/>
            <a:ext cx="6463180" cy="328249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37462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/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7DED1B-5A59-1326-D0D7-CC30788D4D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9290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7DED1B-5A59-1326-D0D7-CC30788D4D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6BDAE767-815D-00A2-DC1F-5E650AF007D5}"/>
              </a:ext>
            </a:extLst>
          </p:cNvPr>
          <p:cNvSpPr/>
          <p:nvPr userDrawn="1"/>
        </p:nvSpPr>
        <p:spPr bwMode="auto">
          <a:xfrm>
            <a:off x="0" y="-13403"/>
            <a:ext cx="7560000" cy="68775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/>
          <a:lstStyle/>
          <a:p>
            <a:pPr algn="l" rtl="0"/>
            <a:endParaRPr lang="en-GB" b="0" i="0" dirty="0">
              <a:latin typeface="HelveticaNowText Regular" panose="020B0504030202020204" pitchFamily="34" charset="77"/>
            </a:endParaRP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7EC9E594-0F99-0183-9839-59AB56384E2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560000" y="-12028"/>
            <a:ext cx="4632000" cy="6870028"/>
          </a:xfrm>
          <a:custGeom>
            <a:avLst/>
            <a:gdLst>
              <a:gd name="connsiteX0" fmla="*/ 0 w 4632000"/>
              <a:gd name="connsiteY0" fmla="*/ 12028 h 6870028"/>
              <a:gd name="connsiteX1" fmla="*/ 3046317 w 4632000"/>
              <a:gd name="connsiteY1" fmla="*/ 12028 h 6870028"/>
              <a:gd name="connsiteX2" fmla="*/ 3046317 w 4632000"/>
              <a:gd name="connsiteY2" fmla="*/ 1055747 h 6870028"/>
              <a:gd name="connsiteX3" fmla="*/ 4093917 w 4632000"/>
              <a:gd name="connsiteY3" fmla="*/ 1055747 h 6870028"/>
              <a:gd name="connsiteX4" fmla="*/ 4093917 w 4632000"/>
              <a:gd name="connsiteY4" fmla="*/ 12028 h 6870028"/>
              <a:gd name="connsiteX5" fmla="*/ 4632000 w 4632000"/>
              <a:gd name="connsiteY5" fmla="*/ 12028 h 6870028"/>
              <a:gd name="connsiteX6" fmla="*/ 4632000 w 4632000"/>
              <a:gd name="connsiteY6" fmla="*/ 6870028 h 6870028"/>
              <a:gd name="connsiteX7" fmla="*/ 0 w 4632000"/>
              <a:gd name="connsiteY7" fmla="*/ 6870028 h 6870028"/>
              <a:gd name="connsiteX8" fmla="*/ 3046317 w 4632000"/>
              <a:gd name="connsiteY8" fmla="*/ 0 h 6870028"/>
              <a:gd name="connsiteX9" fmla="*/ 4093917 w 4632000"/>
              <a:gd name="connsiteY9" fmla="*/ 0 h 6870028"/>
              <a:gd name="connsiteX10" fmla="*/ 4093917 w 4632000"/>
              <a:gd name="connsiteY10" fmla="*/ 12028 h 6870028"/>
              <a:gd name="connsiteX11" fmla="*/ 3046317 w 4632000"/>
              <a:gd name="connsiteY11" fmla="*/ 12028 h 687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32000" h="6870028">
                <a:moveTo>
                  <a:pt x="0" y="12028"/>
                </a:moveTo>
                <a:lnTo>
                  <a:pt x="3046317" y="12028"/>
                </a:lnTo>
                <a:lnTo>
                  <a:pt x="3046317" y="1055747"/>
                </a:lnTo>
                <a:lnTo>
                  <a:pt x="4093917" y="1055747"/>
                </a:lnTo>
                <a:lnTo>
                  <a:pt x="4093917" y="12028"/>
                </a:lnTo>
                <a:lnTo>
                  <a:pt x="4632000" y="12028"/>
                </a:lnTo>
                <a:lnTo>
                  <a:pt x="4632000" y="6870028"/>
                </a:lnTo>
                <a:lnTo>
                  <a:pt x="0" y="6870028"/>
                </a:lnTo>
                <a:close/>
                <a:moveTo>
                  <a:pt x="3046317" y="0"/>
                </a:moveTo>
                <a:lnTo>
                  <a:pt x="4093917" y="0"/>
                </a:lnTo>
                <a:lnTo>
                  <a:pt x="4093917" y="12028"/>
                </a:lnTo>
                <a:lnTo>
                  <a:pt x="3046317" y="120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540000" rIns="540000" bIns="792000" anchor="ctr">
            <a:noAutofit/>
          </a:bodyPr>
          <a:lstStyle>
            <a:lvl1pPr marL="0" indent="0" algn="ctr" rtl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Add image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7B71E2-01C6-FFF4-6A4F-25C936FD80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6" name="Inhaltsplatzhalter 11">
            <a:extLst>
              <a:ext uri="{FF2B5EF4-FFF2-40B4-BE49-F238E27FC236}">
                <a16:creationId xmlns:a16="http://schemas.microsoft.com/office/drawing/2014/main" id="{9AB97A57-CA3D-ADA7-219C-CDD22B4EFD4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3401" y="262560"/>
            <a:ext cx="6983612" cy="190202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sz="900" b="1">
                <a:solidFill>
                  <a:srgbClr val="9BAC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▪︎ Decorative radiators ▪︎ Comfortable indoor ventilation ▪︎ Heating and cooling ceilings ▪︎ Clean air solutions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EFB4F40-E3AE-C82F-E619-35764A98F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00" y="3262746"/>
            <a:ext cx="6208712" cy="332507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sz="16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Overline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CF32B92F-C1D6-6230-7A7C-88FBF86B0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00" y="3693171"/>
            <a:ext cx="6208712" cy="1362223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Headline</a:t>
            </a:r>
            <a:br>
              <a:rPr lang="en-GB" dirty="0"/>
            </a:br>
            <a:r>
              <a:rPr lang="en-GB" dirty="0"/>
              <a:t>two-line headline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590E25AD-C50B-A5FF-8688-B51E4216AB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211" y="6078736"/>
            <a:ext cx="3073400" cy="756926"/>
          </a:xfrm>
          <a:prstGeom prst="rect">
            <a:avLst/>
          </a:prstGeom>
        </p:spPr>
        <p:txBody>
          <a:bodyPr/>
          <a:lstStyle>
            <a:lvl1pPr marL="0" indent="0" rtl="0">
              <a:lnSpc>
                <a:spcPct val="120000"/>
              </a:lnSpc>
              <a:spcBef>
                <a:spcPts val="0"/>
              </a:spcBef>
              <a:buNone/>
              <a:defRPr sz="1180" b="1" i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Company division</a:t>
            </a:r>
            <a:br>
              <a:rPr lang="en-GB" dirty="0"/>
            </a:br>
            <a:r>
              <a:rPr lang="en-GB" dirty="0"/>
              <a:t>month year</a:t>
            </a:r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78C48FB8-6FF9-28DB-F0D3-B64538F02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14574" y="6288381"/>
            <a:ext cx="1958975" cy="298450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sz="118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always the best climate</a:t>
            </a:r>
          </a:p>
        </p:txBody>
      </p:sp>
    </p:spTree>
    <p:extLst>
      <p:ext uri="{BB962C8B-B14F-4D97-AF65-F5344CB8AC3E}">
        <p14:creationId xmlns:p14="http://schemas.microsoft.com/office/powerpoint/2010/main" val="35573000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98554-7454-42C5-8E90-96259ABD25B8}" type="datetime1">
              <a:rPr lang="de-DE"/>
              <a:pPr>
                <a:defRPr/>
              </a:pPr>
              <a:t>02.12.2024</a:t>
            </a:fld>
            <a:endParaRPr lang="de-DE" dirty="0"/>
          </a:p>
        </p:txBody>
      </p:sp>
      <p:sp>
        <p:nvSpPr>
          <p:cNvPr id="3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8640233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F9A9B-60F4-4476-BE41-2D704DFD5E5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126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3A3032C-5D9E-042A-0872-BF2871D17664}"/>
              </a:ext>
            </a:extLst>
          </p:cNvPr>
          <p:cNvSpPr/>
          <p:nvPr userDrawn="1"/>
        </p:nvSpPr>
        <p:spPr bwMode="auto">
          <a:xfrm>
            <a:off x="0" y="0"/>
            <a:ext cx="12240000" cy="608873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F8C1438-2757-30A1-B2A0-C5A809896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60504"/>
            <a:ext cx="12192000" cy="8583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„Here </a:t>
            </a:r>
            <a:r>
              <a:rPr lang="de-DE" err="1"/>
              <a:t>is</a:t>
            </a:r>
            <a:r>
              <a:rPr lang="de-DE"/>
              <a:t> a </a:t>
            </a:r>
            <a:r>
              <a:rPr lang="de-DE" err="1"/>
              <a:t>brand</a:t>
            </a:r>
            <a:r>
              <a:rPr lang="de-DE"/>
              <a:t> </a:t>
            </a:r>
            <a:r>
              <a:rPr lang="de-DE" err="1"/>
              <a:t>statement</a:t>
            </a:r>
            <a:r>
              <a:rPr lang="de-DE"/>
              <a:t>.“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1A02BCB1-9052-7A86-E4B1-E687BB2FAF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588" y="6320807"/>
            <a:ext cx="5586412" cy="537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type ▪ </a:t>
            </a:r>
            <a:r>
              <a:rPr lang="de-DE" err="1"/>
              <a:t>Presentation</a:t>
            </a:r>
            <a:r>
              <a:rPr lang="de-DE"/>
              <a:t> title ▪ </a:t>
            </a:r>
            <a:r>
              <a:rPr lang="de-DE" err="1"/>
              <a:t>author</a:t>
            </a:r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91D3AB6-A772-45E4-1E02-9CFE7029A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685" y="-195183"/>
            <a:ext cx="1049191" cy="122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098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mai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BDAE767-815D-00A2-DC1F-5E650AF007D5}"/>
              </a:ext>
            </a:extLst>
          </p:cNvPr>
          <p:cNvSpPr/>
          <p:nvPr userDrawn="1"/>
        </p:nvSpPr>
        <p:spPr bwMode="auto">
          <a:xfrm>
            <a:off x="0" y="6104"/>
            <a:ext cx="7560000" cy="6858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 b="0" i="0">
              <a:latin typeface="HelveticaNowText Regular" panose="020B0504030202020204" pitchFamily="34" charset="77"/>
            </a:endParaRPr>
          </a:p>
        </p:txBody>
      </p:sp>
      <p:sp>
        <p:nvSpPr>
          <p:cNvPr id="4" name="Bildplatzhalter 2">
            <a:extLst>
              <a:ext uri="{FF2B5EF4-FFF2-40B4-BE49-F238E27FC236}">
                <a16:creationId xmlns:a16="http://schemas.microsoft.com/office/drawing/2014/main" id="{75E3EF31-9581-8635-A8E0-B16CC1F09E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60000" y="0"/>
            <a:ext cx="463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HelveticaNowText Regular" panose="020B0504030202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7B71E2-01C6-FFF4-6A4F-25C936FD8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6" name="Inhaltsplatzhalter 11">
            <a:extLst>
              <a:ext uri="{FF2B5EF4-FFF2-40B4-BE49-F238E27FC236}">
                <a16:creationId xmlns:a16="http://schemas.microsoft.com/office/drawing/2014/main" id="{9AB97A57-CA3D-ADA7-219C-CDD22B4EFD4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3401" y="262560"/>
            <a:ext cx="6983612" cy="190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rgbClr val="9BAC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▪︎ Decorative </a:t>
            </a:r>
            <a:r>
              <a:rPr lang="de-DE" err="1"/>
              <a:t>radiators</a:t>
            </a:r>
            <a:r>
              <a:rPr lang="de-DE"/>
              <a:t> ▪︎ </a:t>
            </a:r>
            <a:r>
              <a:rPr lang="de-DE" err="1"/>
              <a:t>Comfortable</a:t>
            </a:r>
            <a:r>
              <a:rPr lang="de-DE"/>
              <a:t> indoor </a:t>
            </a:r>
            <a:r>
              <a:rPr lang="de-DE" err="1"/>
              <a:t>ventilation</a:t>
            </a:r>
            <a:r>
              <a:rPr lang="de-DE"/>
              <a:t> ▪︎ </a:t>
            </a:r>
            <a:r>
              <a:rPr lang="de-DE" err="1"/>
              <a:t>Heating</a:t>
            </a:r>
            <a:r>
              <a:rPr lang="de-DE"/>
              <a:t> and </a:t>
            </a:r>
            <a:r>
              <a:rPr lang="de-DE" err="1"/>
              <a:t>cooling</a:t>
            </a:r>
            <a:r>
              <a:rPr lang="de-DE"/>
              <a:t> </a:t>
            </a:r>
            <a:r>
              <a:rPr lang="de-DE" err="1"/>
              <a:t>ceiling</a:t>
            </a:r>
            <a:r>
              <a:rPr lang="de-DE"/>
              <a:t> ▪︎ Clean </a:t>
            </a:r>
            <a:r>
              <a:rPr lang="de-DE" err="1"/>
              <a:t>air</a:t>
            </a:r>
            <a:r>
              <a:rPr lang="de-DE"/>
              <a:t> </a:t>
            </a:r>
            <a:r>
              <a:rPr lang="de-DE" err="1"/>
              <a:t>solutions</a:t>
            </a:r>
            <a:endParaRPr lang="de-DE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EFB4F40-E3AE-C82F-E619-35764A98F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00" y="3262746"/>
            <a:ext cx="5976937" cy="332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err="1"/>
              <a:t>Overline</a:t>
            </a:r>
            <a:endParaRPr lang="de-DE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CF32B92F-C1D6-6230-7A7C-88FBF86B0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00" y="3693171"/>
            <a:ext cx="6208712" cy="1362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Headline</a:t>
            </a:r>
            <a:br>
              <a:rPr lang="de-DE"/>
            </a:br>
            <a:r>
              <a:rPr lang="de-DE" err="1"/>
              <a:t>two</a:t>
            </a:r>
            <a:r>
              <a:rPr lang="de-DE"/>
              <a:t>-line </a:t>
            </a:r>
            <a:r>
              <a:rPr lang="de-DE" err="1"/>
              <a:t>headline</a:t>
            </a:r>
            <a:endParaRPr lang="de-DE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590E25AD-C50B-A5FF-8688-B51E4216AB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211" y="6078736"/>
            <a:ext cx="3073400" cy="7569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180" b="1" i="0" u="none">
                <a:solidFill>
                  <a:schemeClr val="bg1"/>
                </a:solidFill>
                <a:latin typeface="HelveticaNowText Regular" panose="020B0504030202020204" pitchFamily="34" charset="77"/>
                <a:cs typeface="HelveticaNowText Regular" panose="020B0504030202020204" pitchFamily="34" charset="77"/>
              </a:defRPr>
            </a:lvl1pPr>
          </a:lstStyle>
          <a:p>
            <a:pPr lvl="0"/>
            <a:r>
              <a:rPr lang="de-DE"/>
              <a:t>Company </a:t>
            </a:r>
            <a:r>
              <a:rPr lang="de-DE" err="1"/>
              <a:t>division</a:t>
            </a:r>
            <a:br>
              <a:rPr lang="de-DE"/>
            </a:br>
            <a:r>
              <a:rPr lang="de-DE" err="1"/>
              <a:t>month</a:t>
            </a:r>
            <a:r>
              <a:rPr lang="de-DE"/>
              <a:t> </a:t>
            </a:r>
            <a:r>
              <a:rPr lang="de-DE" err="1"/>
              <a:t>year</a:t>
            </a:r>
            <a:endParaRPr lang="de-DE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F6725CF-49FA-D88D-B38B-12C36CA9BF3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75"/>
              </a:spcBef>
            </a:pPr>
            <a:r>
              <a:rPr lang="en-GB" sz="1175" b="1" i="0">
                <a:solidFill>
                  <a:schemeClr val="bg1"/>
                </a:solidFill>
                <a:latin typeface="HelveticaNowText Bold" panose="020B0504030202020204" pitchFamily="34" charset="77"/>
                <a:cs typeface="HelveticaNowText Bold" panose="020B0504030202020204" pitchFamily="34" charset="77"/>
              </a:rPr>
              <a:t>always the best climate</a:t>
            </a:r>
          </a:p>
        </p:txBody>
      </p:sp>
    </p:spTree>
    <p:extLst>
      <p:ext uri="{BB962C8B-B14F-4D97-AF65-F5344CB8AC3E}">
        <p14:creationId xmlns:p14="http://schemas.microsoft.com/office/powerpoint/2010/main" val="22660952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94AA1421-C62D-BF07-E973-25A8AD8E372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-13403"/>
            <a:ext cx="12192000" cy="6084003"/>
          </a:xfrm>
          <a:custGeom>
            <a:avLst/>
            <a:gdLst>
              <a:gd name="connsiteX0" fmla="*/ 0 w 12192000"/>
              <a:gd name="connsiteY0" fmla="*/ 13403 h 6084003"/>
              <a:gd name="connsiteX1" fmla="*/ 10606316 w 12192000"/>
              <a:gd name="connsiteY1" fmla="*/ 13403 h 6084003"/>
              <a:gd name="connsiteX2" fmla="*/ 10606316 w 12192000"/>
              <a:gd name="connsiteY2" fmla="*/ 1054800 h 6084003"/>
              <a:gd name="connsiteX3" fmla="*/ 11653916 w 12192000"/>
              <a:gd name="connsiteY3" fmla="*/ 1054800 h 6084003"/>
              <a:gd name="connsiteX4" fmla="*/ 11653916 w 12192000"/>
              <a:gd name="connsiteY4" fmla="*/ 13403 h 6084003"/>
              <a:gd name="connsiteX5" fmla="*/ 12192000 w 12192000"/>
              <a:gd name="connsiteY5" fmla="*/ 13403 h 6084003"/>
              <a:gd name="connsiteX6" fmla="*/ 12192000 w 12192000"/>
              <a:gd name="connsiteY6" fmla="*/ 6084003 h 6084003"/>
              <a:gd name="connsiteX7" fmla="*/ 0 w 12192000"/>
              <a:gd name="connsiteY7" fmla="*/ 6084003 h 6084003"/>
              <a:gd name="connsiteX8" fmla="*/ 10606316 w 12192000"/>
              <a:gd name="connsiteY8" fmla="*/ 0 h 6084003"/>
              <a:gd name="connsiteX9" fmla="*/ 11653916 w 12192000"/>
              <a:gd name="connsiteY9" fmla="*/ 0 h 6084003"/>
              <a:gd name="connsiteX10" fmla="*/ 11653916 w 12192000"/>
              <a:gd name="connsiteY10" fmla="*/ 13403 h 6084003"/>
              <a:gd name="connsiteX11" fmla="*/ 10606316 w 12192000"/>
              <a:gd name="connsiteY11" fmla="*/ 13403 h 6084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084003">
                <a:moveTo>
                  <a:pt x="0" y="13403"/>
                </a:moveTo>
                <a:lnTo>
                  <a:pt x="10606316" y="13403"/>
                </a:lnTo>
                <a:lnTo>
                  <a:pt x="10606316" y="1054800"/>
                </a:lnTo>
                <a:lnTo>
                  <a:pt x="11653916" y="1054800"/>
                </a:lnTo>
                <a:lnTo>
                  <a:pt x="11653916" y="13403"/>
                </a:lnTo>
                <a:lnTo>
                  <a:pt x="12192000" y="13403"/>
                </a:lnTo>
                <a:lnTo>
                  <a:pt x="12192000" y="6084003"/>
                </a:lnTo>
                <a:lnTo>
                  <a:pt x="0" y="6084003"/>
                </a:lnTo>
                <a:close/>
                <a:moveTo>
                  <a:pt x="10606316" y="0"/>
                </a:moveTo>
                <a:lnTo>
                  <a:pt x="11653916" y="0"/>
                </a:lnTo>
                <a:lnTo>
                  <a:pt x="11653916" y="13403"/>
                </a:lnTo>
                <a:lnTo>
                  <a:pt x="10606316" y="134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46800" bIns="1080000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20015CBD-0EDA-D250-4D8F-4A7C65482DE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864"/>
            <a:ext cx="5585277" cy="259449"/>
          </a:xfrm>
        </p:spPr>
        <p:txBody>
          <a:bodyPr anchor="t"/>
          <a:lstStyle>
            <a:lvl1pPr algn="l">
              <a:defRPr sz="900">
                <a:solidFill>
                  <a:srgbClr val="9BACAC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r>
              <a:rPr lang="cs-CZ" dirty="0" err="1"/>
              <a:t>rr</a:t>
            </a:r>
            <a:endParaRPr lang="de-DE" dirty="0"/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4D72A43B-63B0-C002-B0FB-DEE2A82B94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51555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DA81464C-EE74-1932-5A5A-741439BAFCA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0032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5051679-7953-F072-EFDE-41D172834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BCAA48F3-87BA-4CA7-8A30-39A5AB77B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666875"/>
            <a:ext cx="6463180" cy="328249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4ACB2B-04CF-E5EC-A192-D036EDC03B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0" name="Textplatzhalter 21">
            <a:extLst>
              <a:ext uri="{FF2B5EF4-FFF2-40B4-BE49-F238E27FC236}">
                <a16:creationId xmlns:a16="http://schemas.microsoft.com/office/drawing/2014/main" id="{C05FF47A-E43F-07C2-ABD8-264C87A04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354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headline + bullet points + pictur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C528EE5-C27E-5735-9698-EE8A6B44E2F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04777" y="1970087"/>
            <a:ext cx="4048380" cy="3654858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F8BCB5-8C36-63AE-23FB-34229F1B9D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8" y="746927"/>
            <a:ext cx="9360000" cy="756468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A919F81-AF34-FB45-5302-4C1BF4A534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1970087"/>
            <a:ext cx="6463180" cy="3182484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already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existing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supply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extends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of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complete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portfolio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 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challenge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E, but also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make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-launch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communication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S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sell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both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together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family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846D8692-ECD5-5E4F-67DB-FC20C41DA4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2" name="Textplatzhalter 21">
            <a:extLst>
              <a:ext uri="{FF2B5EF4-FFF2-40B4-BE49-F238E27FC236}">
                <a16:creationId xmlns:a16="http://schemas.microsoft.com/office/drawing/2014/main" id="{F476C67B-F6EF-2997-F37E-25E4C22443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32720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in the middle of th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F00BEB-3245-0FC0-E2AF-93C7DB10755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071810" y="1533288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7DBAB41-9272-A438-25C3-22ECB4906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8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8A53D96-BBD4-D060-CDA5-5A6FF8E1910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C1C5B08D-88CD-FAEA-2E57-C6BC652F22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65325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 two columns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727F434-83F7-CB0C-54AB-578135E1E0FD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88304" y="3536576"/>
            <a:ext cx="5324475" cy="1993753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316FA0E-26DF-9BCF-850B-09F8E97E0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369A10F1-FE81-9312-64BD-4D429B51A99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880361" y="3536576"/>
            <a:ext cx="5324459" cy="1993753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6" name="Textplatzhalter 21">
            <a:extLst>
              <a:ext uri="{FF2B5EF4-FFF2-40B4-BE49-F238E27FC236}">
                <a16:creationId xmlns:a16="http://schemas.microsoft.com/office/drawing/2014/main" id="{40BD1228-EFB4-E520-820B-0E91D1D6A4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Time-</a:t>
            </a:r>
            <a:r>
              <a:rPr lang="de-DE" dirty="0" err="1"/>
              <a:t>safing</a:t>
            </a:r>
            <a:r>
              <a:rPr lang="de-DE" dirty="0"/>
              <a:t> tool-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installation</a:t>
            </a:r>
            <a:r>
              <a:rPr lang="de-DE" dirty="0"/>
              <a:t> and </a:t>
            </a:r>
            <a:r>
              <a:rPr lang="de-DE" dirty="0" err="1"/>
              <a:t>commissioning</a:t>
            </a:r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EB0FCFE3-F3F4-69FB-4D10-ADEA57F47C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4435" y="1774826"/>
            <a:ext cx="5324475" cy="54383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7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Air-</a:t>
            </a:r>
            <a:r>
              <a:rPr lang="de-DE" dirty="0" err="1"/>
              <a:t>tight</a:t>
            </a:r>
            <a:r>
              <a:rPr lang="de-DE" dirty="0"/>
              <a:t>-fit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706D1983-3A71-F9C4-6948-C5725375EB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578" y="2579914"/>
            <a:ext cx="5324201" cy="84908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valve</a:t>
            </a:r>
            <a:endParaRPr lang="de-DE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BEAF864E-F747-7834-0E7A-86B097BD5A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0361" y="2579914"/>
            <a:ext cx="5324475" cy="849086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900"/>
              </a:spcBef>
              <a:buSzPct val="110000"/>
              <a:buFont typeface="Wingdings" pitchFamily="2" charset="2"/>
              <a:buChar char="§"/>
              <a:defRPr lang="de-DE" sz="1800" smtClean="0">
                <a:solidFill>
                  <a:srgbClr val="000000"/>
                </a:solidFill>
                <a:effectLst/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has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developed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new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Zehnder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ComfoValve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Luna E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extract</a:t>
            </a:r>
            <a:r>
              <a:rPr lang="de-D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air</a:t>
            </a:r>
            <a:endParaRPr lang="de-DE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0D34622-9DD0-3A76-5E72-A4958233872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4" name="Textplatzhalter 21">
            <a:extLst>
              <a:ext uri="{FF2B5EF4-FFF2-40B4-BE49-F238E27FC236}">
                <a16:creationId xmlns:a16="http://schemas.microsoft.com/office/drawing/2014/main" id="{76D8C114-EF17-3018-8FE7-D5A229124E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43043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B81EC1-175B-7B19-6E68-4896CBC9C4E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919326" y="1662547"/>
            <a:ext cx="4701174" cy="3702832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78854B9-7D07-0D04-5DA7-03D491712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5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5" name="Tabellenplatzhalter 8">
            <a:extLst>
              <a:ext uri="{FF2B5EF4-FFF2-40B4-BE49-F238E27FC236}">
                <a16:creationId xmlns:a16="http://schemas.microsoft.com/office/drawing/2014/main" id="{46659B08-C637-3967-74F8-85311CE35EE4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88577" y="1662545"/>
            <a:ext cx="5607423" cy="31246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772B89F-135D-09DC-392B-ADC6A67A4B7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E2510613-F56C-2D46-2CAF-1C92056F71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5758606"/>
            <a:ext cx="6440583" cy="2936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20000"/>
              </a:lnSpc>
              <a:buNone/>
              <a:defRPr sz="600">
                <a:solidFill>
                  <a:srgbClr val="9BACAC"/>
                </a:solidFill>
              </a:defRPr>
            </a:lvl1pPr>
          </a:lstStyle>
          <a:p>
            <a:pPr lvl="0"/>
            <a:r>
              <a:rPr lang="de-DE" dirty="0" err="1"/>
              <a:t>Footnotes</a:t>
            </a:r>
            <a:r>
              <a:rPr lang="de-DE" dirty="0"/>
              <a:t> and </a:t>
            </a:r>
            <a:r>
              <a:rPr lang="de-DE" dirty="0" err="1"/>
              <a:t>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68283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C8B18A3-8ED0-EF21-8C83-1B9908E5FC74}"/>
              </a:ext>
            </a:extLst>
          </p:cNvPr>
          <p:cNvSpPr/>
          <p:nvPr userDrawn="1"/>
        </p:nvSpPr>
        <p:spPr bwMode="auto">
          <a:xfrm>
            <a:off x="605116" y="1747081"/>
            <a:ext cx="3448887" cy="43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5FC6C5E-F8A8-3627-4F1F-F68534684287}"/>
              </a:ext>
            </a:extLst>
          </p:cNvPr>
          <p:cNvSpPr/>
          <p:nvPr userDrawn="1"/>
        </p:nvSpPr>
        <p:spPr bwMode="auto">
          <a:xfrm>
            <a:off x="8202704" y="1747081"/>
            <a:ext cx="3448887" cy="4320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934AF3D-BF3C-DFD7-E38E-75F4479C8A9C}"/>
              </a:ext>
            </a:extLst>
          </p:cNvPr>
          <p:cNvSpPr/>
          <p:nvPr userDrawn="1"/>
        </p:nvSpPr>
        <p:spPr bwMode="auto">
          <a:xfrm>
            <a:off x="4403910" y="1747081"/>
            <a:ext cx="3448887" cy="4320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2680DBE-25D0-9F63-BE00-16B0333E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21464C8-C989-B965-C5B5-4DBB49450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650" y="1931988"/>
            <a:ext cx="3064412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Topic 1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C2E9CFA-0F63-DFB6-7A56-C63C63F6F9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463833"/>
            <a:ext cx="3064412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?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8C06180C-BDB0-6801-ABC1-75592C6D51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65961" y="1931988"/>
            <a:ext cx="3064412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Topic 2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7C47D050-BE57-3984-022A-92448C0C71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5961" y="2463833"/>
            <a:ext cx="3064412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913B5EC-B1CB-CC1F-6332-E856191671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758" y="1931988"/>
            <a:ext cx="3064412" cy="2793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Topic 3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BF69BEC-2A98-485C-D99F-C8187D644C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758" y="2463833"/>
            <a:ext cx="3064412" cy="27003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7528ACA4-4C7F-8274-2B40-39DC02F3C91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2374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page topic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0400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Topic 1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</a:t>
            </a:r>
          </a:p>
          <a:p>
            <a:pPr lvl="0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endParaRPr lang="de-DE" dirty="0"/>
          </a:p>
          <a:p>
            <a:pPr lvl="0"/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A1D223A-34A0-638B-E1CE-E44630251A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08115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page topic 2">
    <p:bg>
      <p:bgPr>
        <a:solidFill>
          <a:schemeClr val="tx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6DDE75-A371-CDD0-E6EA-15BC6A1F425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10400" y="1662544"/>
            <a:ext cx="4048380" cy="3962401"/>
          </a:xfrm>
          <a:prstGeom prst="rect">
            <a:avLst/>
          </a:prstGeom>
          <a:solidFill>
            <a:schemeClr val="bg1"/>
          </a:solidFill>
        </p:spPr>
        <p:txBody>
          <a:bodyPr bIns="720000" anchor="ctr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5729B7-DF2F-17C4-3DF4-08176CE7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577" y="779583"/>
            <a:ext cx="9360000" cy="387910"/>
          </a:xfrm>
          <a:prstGeom prst="rect">
            <a:avLst/>
          </a:prstGeom>
        </p:spPr>
        <p:txBody>
          <a:bodyPr anchor="b"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Topic 2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01FF116-703B-DA64-D422-F2A682F23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1662544"/>
            <a:ext cx="4576029" cy="5822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 err="1"/>
              <a:t>two</a:t>
            </a:r>
            <a:r>
              <a:rPr lang="de-DE" dirty="0"/>
              <a:t>-line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5BD96DD-8D6D-9476-B15D-4EEE38734D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" y="2418323"/>
            <a:ext cx="4576030" cy="1620939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SzPct val="110000"/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</a:t>
            </a:r>
          </a:p>
          <a:p>
            <a:pPr lvl="0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endParaRPr lang="de-DE" dirty="0"/>
          </a:p>
          <a:p>
            <a:pPr lvl="0"/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46F21A3-92DF-B405-AB46-86DD9EF0918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0722" y="6304592"/>
            <a:ext cx="5491244" cy="365125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2124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image" Target="../media/image2.emf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34" Type="http://schemas.openxmlformats.org/officeDocument/2006/relationships/image" Target="../media/image8.png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8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33" Type="http://schemas.openxmlformats.org/officeDocument/2006/relationships/image" Target="../media/image2.emf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31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9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29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image" Target="../media/image2.emf"/><Relationship Id="rId8" Type="http://schemas.openxmlformats.org/officeDocument/2006/relationships/slideLayout" Target="../slideLayouts/slideLayout12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26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5" Type="http://schemas.openxmlformats.org/officeDocument/2006/relationships/slideLayout" Target="../slideLayouts/slideLayout179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29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slideLayout" Target="../slideLayouts/slideLayout178.xml"/><Relationship Id="rId32" Type="http://schemas.openxmlformats.org/officeDocument/2006/relationships/tags" Target="../tags/tag87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slideLayout" Target="../slideLayouts/slideLayout177.xml"/><Relationship Id="rId28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Relationship Id="rId27" Type="http://schemas.openxmlformats.org/officeDocument/2006/relationships/slideLayout" Target="../slideLayouts/slideLayout181.xml"/><Relationship Id="rId30" Type="http://schemas.openxmlformats.org/officeDocument/2006/relationships/slideLayout" Target="../slideLayouts/slideLayout184.xml"/><Relationship Id="rId35" Type="http://schemas.openxmlformats.org/officeDocument/2006/relationships/image" Target="../media/image2.emf"/><Relationship Id="rId8" Type="http://schemas.openxmlformats.org/officeDocument/2006/relationships/slideLayout" Target="../slideLayouts/slideLayout162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187.xml"/><Relationship Id="rId21" Type="http://schemas.openxmlformats.org/officeDocument/2006/relationships/slideLayout" Target="../slideLayouts/slideLayout205.xml"/><Relationship Id="rId34" Type="http://schemas.openxmlformats.org/officeDocument/2006/relationships/image" Target="../media/image2.emf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slideLayout" Target="../slideLayouts/slideLayout209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29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208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28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31" Type="http://schemas.openxmlformats.org/officeDocument/2006/relationships/tags" Target="../tags/tag10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Relationship Id="rId27" Type="http://schemas.openxmlformats.org/officeDocument/2006/relationships/slideLayout" Target="../slideLayouts/slideLayout211.xml"/><Relationship Id="rId30" Type="http://schemas.openxmlformats.org/officeDocument/2006/relationships/theme" Target="../theme/theme7.xml"/><Relationship Id="rId8" Type="http://schemas.openxmlformats.org/officeDocument/2006/relationships/slideLayout" Target="../slideLayouts/slideLayout192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6.xml"/><Relationship Id="rId18" Type="http://schemas.openxmlformats.org/officeDocument/2006/relationships/slideLayout" Target="../slideLayouts/slideLayout231.xml"/><Relationship Id="rId26" Type="http://schemas.openxmlformats.org/officeDocument/2006/relationships/slideLayout" Target="../slideLayouts/slideLayout239.xml"/><Relationship Id="rId21" Type="http://schemas.openxmlformats.org/officeDocument/2006/relationships/slideLayout" Target="../slideLayouts/slideLayout234.xml"/><Relationship Id="rId34" Type="http://schemas.openxmlformats.org/officeDocument/2006/relationships/theme" Target="../theme/theme8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17" Type="http://schemas.openxmlformats.org/officeDocument/2006/relationships/slideLayout" Target="../slideLayouts/slideLayout230.xml"/><Relationship Id="rId25" Type="http://schemas.openxmlformats.org/officeDocument/2006/relationships/slideLayout" Target="../slideLayouts/slideLayout238.xml"/><Relationship Id="rId33" Type="http://schemas.openxmlformats.org/officeDocument/2006/relationships/slideLayout" Target="../slideLayouts/slideLayout246.xml"/><Relationship Id="rId38" Type="http://schemas.openxmlformats.org/officeDocument/2006/relationships/image" Target="../media/image2.emf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20" Type="http://schemas.openxmlformats.org/officeDocument/2006/relationships/slideLayout" Target="../slideLayouts/slideLayout233.xml"/><Relationship Id="rId29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24" Type="http://schemas.openxmlformats.org/officeDocument/2006/relationships/slideLayout" Target="../slideLayouts/slideLayout237.xml"/><Relationship Id="rId32" Type="http://schemas.openxmlformats.org/officeDocument/2006/relationships/slideLayout" Target="../slideLayouts/slideLayout245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23" Type="http://schemas.openxmlformats.org/officeDocument/2006/relationships/slideLayout" Target="../slideLayouts/slideLayout236.xml"/><Relationship Id="rId28" Type="http://schemas.openxmlformats.org/officeDocument/2006/relationships/slideLayout" Target="../slideLayouts/slideLayout241.xml"/><Relationship Id="rId36" Type="http://schemas.openxmlformats.org/officeDocument/2006/relationships/oleObject" Target="../embeddings/oleObject1.bin"/><Relationship Id="rId10" Type="http://schemas.openxmlformats.org/officeDocument/2006/relationships/slideLayout" Target="../slideLayouts/slideLayout223.xml"/><Relationship Id="rId19" Type="http://schemas.openxmlformats.org/officeDocument/2006/relationships/slideLayout" Target="../slideLayouts/slideLayout232.xml"/><Relationship Id="rId31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235.xml"/><Relationship Id="rId27" Type="http://schemas.openxmlformats.org/officeDocument/2006/relationships/slideLayout" Target="../slideLayouts/slideLayout240.xml"/><Relationship Id="rId30" Type="http://schemas.openxmlformats.org/officeDocument/2006/relationships/slideLayout" Target="../slideLayouts/slideLayout243.xml"/><Relationship Id="rId35" Type="http://schemas.openxmlformats.org/officeDocument/2006/relationships/tags" Target="../tags/tag121.xml"/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372C5B8B-5583-4657-8108-226F1A2BE8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21964257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347" imgH="348" progId="TCLayout.ActiveDocument.1">
                  <p:embed/>
                </p:oleObj>
              </mc:Choice>
              <mc:Fallback>
                <p:oleObj name="think-cell Slide" r:id="rId32" imgW="347" imgH="34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372C5B8B-5583-4657-8108-226F1A2BE8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6EBEFDBC-37BE-FF97-E451-2D024151D4A3}"/>
              </a:ext>
            </a:extLst>
          </p:cNvPr>
          <p:cNvSpPr/>
          <p:nvPr userDrawn="1"/>
        </p:nvSpPr>
        <p:spPr bwMode="auto">
          <a:xfrm>
            <a:off x="0" y="6066000"/>
            <a:ext cx="12240000" cy="792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BB8A551-DE3A-C34A-DC6A-31AC34CEC392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148FC63A-9859-4F1F-E221-5E1780CA881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75"/>
              </a:spcBef>
            </a:pPr>
            <a:r>
              <a:rPr lang="en-GB" sz="1175" b="1" i="0">
                <a:solidFill>
                  <a:schemeClr val="bg1"/>
                </a:solidFill>
                <a:latin typeface="HelveticaNowText Bold" panose="020B0504030202020204" pitchFamily="34" charset="77"/>
                <a:cs typeface="HelveticaNowText Bold" panose="020B0504030202020204" pitchFamily="34" charset="77"/>
              </a:rPr>
              <a:t>always the best climate  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FCCC79D3-11AB-9294-C53F-1B58EB81A409}"/>
              </a:ext>
            </a:extLst>
          </p:cNvPr>
          <p:cNvSpPr txBox="1">
            <a:spLocks/>
          </p:cNvSpPr>
          <p:nvPr userDrawn="1"/>
        </p:nvSpPr>
        <p:spPr>
          <a:xfrm>
            <a:off x="115305" y="6320807"/>
            <a:ext cx="530647" cy="5371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rgbClr val="9BACA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EC5E5-CAA0-6F4A-BB59-FB67486F6AF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42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EBEFDBC-37BE-FF97-E451-2D024151D4A3}"/>
              </a:ext>
            </a:extLst>
          </p:cNvPr>
          <p:cNvSpPr/>
          <p:nvPr userDrawn="1"/>
        </p:nvSpPr>
        <p:spPr bwMode="auto">
          <a:xfrm>
            <a:off x="0" y="6066000"/>
            <a:ext cx="12240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BB8A551-DE3A-C34A-DC6A-31AC34CEC392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148FC63A-9859-4F1F-E221-5E1780CA881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75"/>
              </a:spcBef>
            </a:pPr>
            <a:r>
              <a:rPr lang="en-GB" sz="1175" b="1" i="0" dirty="0">
                <a:solidFill>
                  <a:schemeClr val="bg1"/>
                </a:solidFill>
                <a:latin typeface="HelveticaNowText Bold" panose="020B0504030202020204" pitchFamily="34" charset="77"/>
                <a:cs typeface="HelveticaNowText Bold" panose="020B0504030202020204" pitchFamily="34" charset="77"/>
              </a:rPr>
              <a:t>always the best climate  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FCCC79D3-11AB-9294-C53F-1B58EB81A409}"/>
              </a:ext>
            </a:extLst>
          </p:cNvPr>
          <p:cNvSpPr txBox="1">
            <a:spLocks/>
          </p:cNvSpPr>
          <p:nvPr userDrawn="1"/>
        </p:nvSpPr>
        <p:spPr>
          <a:xfrm>
            <a:off x="115305" y="6320807"/>
            <a:ext cx="530647" cy="5371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rgbClr val="9BACA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EC5E5-CAA0-6F4A-BB59-FB67486F6AF2}" type="slidenum">
              <a:rPr lang="de-DE" smtClean="0">
                <a:solidFill>
                  <a:schemeClr val="accent1"/>
                </a:solidFill>
              </a:rPr>
              <a:t>‹#›</a:t>
            </a:fld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9CBD95E-FA47-1809-EE46-E88E831BD8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0722" y="6307835"/>
            <a:ext cx="549124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P</a:t>
            </a:r>
            <a:r>
              <a:rPr lang="cs-CZ" dirty="0" err="1"/>
              <a:t>rrr</a:t>
            </a:r>
            <a:r>
              <a:rPr lang="de-DE" dirty="0" err="1"/>
              <a:t>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598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826" r:id="rId27"/>
    <p:sldLayoutId id="2147483827" r:id="rId28"/>
    <p:sldLayoutId id="2147483866" r:id="rId2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EBEFDBC-37BE-FF97-E451-2D024151D4A3}"/>
              </a:ext>
            </a:extLst>
          </p:cNvPr>
          <p:cNvSpPr/>
          <p:nvPr userDrawn="1"/>
        </p:nvSpPr>
        <p:spPr bwMode="auto">
          <a:xfrm>
            <a:off x="0" y="6610400"/>
            <a:ext cx="12240000" cy="24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BB8A551-DE3A-C34A-DC6A-31AC34CEC392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rcRect/>
          <a:stretch/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148FC63A-9859-4F1F-E221-5E1780CA881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001314" y="6635304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75"/>
              </a:spcBef>
            </a:pPr>
            <a:r>
              <a:rPr lang="en-GB" sz="1175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the best climate  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FCCC79D3-11AB-9294-C53F-1B58EB81A409}"/>
              </a:ext>
            </a:extLst>
          </p:cNvPr>
          <p:cNvSpPr txBox="1">
            <a:spLocks/>
          </p:cNvSpPr>
          <p:nvPr userDrawn="1"/>
        </p:nvSpPr>
        <p:spPr>
          <a:xfrm>
            <a:off x="115305" y="6631703"/>
            <a:ext cx="530647" cy="5371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rgbClr val="9BACA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EC5E5-CAA0-6F4A-BB59-FB67486F6AF2}" type="slidenum">
              <a:rPr lang="de-DE" smtClean="0">
                <a:solidFill>
                  <a:schemeClr val="accent1"/>
                </a:solidFill>
              </a:rPr>
              <a:t>‹#›</a:t>
            </a:fld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9CBD95E-FA47-1809-EE46-E88E831BD8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0722" y="6618731"/>
            <a:ext cx="549124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836958-C61C-6C75-E02C-27C421ED5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5586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7" r:id="rId26"/>
    <p:sldLayoutId id="2147483748" r:id="rId27"/>
    <p:sldLayoutId id="2147483828" r:id="rId28"/>
    <p:sldLayoutId id="2147483829" r:id="rId29"/>
    <p:sldLayoutId id="2147483830" r:id="rId30"/>
    <p:sldLayoutId id="2147483831" r:id="rId31"/>
    <p:sldLayoutId id="2147483867" r:id="rId3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1800" kern="1200"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EBEFDBC-37BE-FF97-E451-2D024151D4A3}"/>
              </a:ext>
            </a:extLst>
          </p:cNvPr>
          <p:cNvSpPr/>
          <p:nvPr userDrawn="1"/>
        </p:nvSpPr>
        <p:spPr bwMode="auto">
          <a:xfrm>
            <a:off x="0" y="6066000"/>
            <a:ext cx="12240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BB8A551-DE3A-C34A-DC6A-31AC34CEC392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148FC63A-9859-4F1F-E221-5E1780CA881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75"/>
              </a:spcBef>
            </a:pPr>
            <a:r>
              <a:rPr lang="en-GB" sz="1175" b="1" i="0" dirty="0">
                <a:solidFill>
                  <a:schemeClr val="bg1"/>
                </a:solidFill>
                <a:latin typeface="HelveticaNowText Bold" panose="020B0504030202020204" pitchFamily="34" charset="77"/>
                <a:cs typeface="HelveticaNowText Bold" panose="020B0504030202020204" pitchFamily="34" charset="77"/>
              </a:rPr>
              <a:t>always the best climate  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FCCC79D3-11AB-9294-C53F-1B58EB81A409}"/>
              </a:ext>
            </a:extLst>
          </p:cNvPr>
          <p:cNvSpPr txBox="1">
            <a:spLocks/>
          </p:cNvSpPr>
          <p:nvPr userDrawn="1"/>
        </p:nvSpPr>
        <p:spPr>
          <a:xfrm>
            <a:off x="115305" y="6320807"/>
            <a:ext cx="530647" cy="5371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rgbClr val="9BACA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EC5E5-CAA0-6F4A-BB59-FB67486F6AF2}" type="slidenum">
              <a:rPr lang="de-DE" smtClean="0">
                <a:solidFill>
                  <a:schemeClr val="accent1"/>
                </a:solidFill>
              </a:rPr>
              <a:t>‹#›</a:t>
            </a:fld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9CBD95E-FA47-1809-EE46-E88E831BD8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0722" y="6307835"/>
            <a:ext cx="549124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P</a:t>
            </a:r>
            <a:r>
              <a:rPr lang="cs-CZ" dirty="0" err="1"/>
              <a:t>rrr</a:t>
            </a:r>
            <a:r>
              <a:rPr lang="de-DE" dirty="0" err="1"/>
              <a:t>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884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9" r:id="rId27"/>
    <p:sldLayoutId id="2147483780" r:id="rId28"/>
    <p:sldLayoutId id="2147483782" r:id="rId29"/>
    <p:sldLayoutId id="2147483783" r:id="rId30"/>
    <p:sldLayoutId id="2147483785" r:id="rId3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EBEFDBC-37BE-FF97-E451-2D024151D4A3}"/>
              </a:ext>
            </a:extLst>
          </p:cNvPr>
          <p:cNvSpPr/>
          <p:nvPr userDrawn="1"/>
        </p:nvSpPr>
        <p:spPr bwMode="auto">
          <a:xfrm>
            <a:off x="0" y="6066000"/>
            <a:ext cx="12240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BB8A551-DE3A-C34A-DC6A-31AC34CEC392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148FC63A-9859-4F1F-E221-5E1780CA881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75"/>
              </a:spcBef>
            </a:pPr>
            <a:r>
              <a:rPr lang="en-GB" sz="1175" b="1" i="0" dirty="0">
                <a:solidFill>
                  <a:schemeClr val="bg1"/>
                </a:solidFill>
                <a:latin typeface="HelveticaNowText Bold" panose="020B0504030202020204" pitchFamily="34" charset="77"/>
                <a:cs typeface="HelveticaNowText Bold" panose="020B0504030202020204" pitchFamily="34" charset="77"/>
              </a:rPr>
              <a:t>always the best climate  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FCCC79D3-11AB-9294-C53F-1B58EB81A409}"/>
              </a:ext>
            </a:extLst>
          </p:cNvPr>
          <p:cNvSpPr txBox="1">
            <a:spLocks/>
          </p:cNvSpPr>
          <p:nvPr userDrawn="1"/>
        </p:nvSpPr>
        <p:spPr>
          <a:xfrm>
            <a:off x="115305" y="6320807"/>
            <a:ext cx="530647" cy="5371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rgbClr val="9BACA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EC5E5-CAA0-6F4A-BB59-FB67486F6AF2}" type="slidenum">
              <a:rPr lang="de-DE" smtClean="0">
                <a:solidFill>
                  <a:schemeClr val="accent1"/>
                </a:solidFill>
              </a:rPr>
              <a:t>‹#›</a:t>
            </a:fld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9CBD95E-FA47-1809-EE46-E88E831BD8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0722" y="6307835"/>
            <a:ext cx="549124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P</a:t>
            </a:r>
            <a:r>
              <a:rPr lang="cs-CZ" dirty="0" err="1"/>
              <a:t>rrr</a:t>
            </a:r>
            <a:r>
              <a:rPr lang="de-DE" dirty="0" err="1"/>
              <a:t>resentation</a:t>
            </a:r>
            <a:r>
              <a:rPr lang="de-DE" dirty="0"/>
              <a:t> type ▪ </a:t>
            </a:r>
            <a:r>
              <a:rPr lang="de-DE" dirty="0" err="1"/>
              <a:t>Presentation</a:t>
            </a:r>
            <a:r>
              <a:rPr lang="de-DE" dirty="0"/>
              <a:t> title ▪ </a:t>
            </a:r>
            <a:r>
              <a:rPr lang="de-DE" dirty="0" err="1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145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  <p:sldLayoutId id="2147483812" r:id="rId26"/>
    <p:sldLayoutId id="2147483815" r:id="rId27"/>
    <p:sldLayoutId id="2147483816" r:id="rId28"/>
    <p:sldLayoutId id="2147483817" r:id="rId29"/>
    <p:sldLayoutId id="2147483818" r:id="rId30"/>
    <p:sldLayoutId id="2147483819" r:id="rId31"/>
    <p:sldLayoutId id="2147483820" r:id="rId32"/>
    <p:sldLayoutId id="2147483821" r:id="rId3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372C5B8B-5583-4657-8108-226F1A2BE8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21964257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347" imgH="348" progId="TCLayout.ActiveDocument.1">
                  <p:embed/>
                </p:oleObj>
              </mc:Choice>
              <mc:Fallback>
                <p:oleObj name="think-cell Slide" r:id="rId33" imgW="347" imgH="34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372C5B8B-5583-4657-8108-226F1A2BE8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6EBEFDBC-37BE-FF97-E451-2D024151D4A3}"/>
              </a:ext>
            </a:extLst>
          </p:cNvPr>
          <p:cNvSpPr/>
          <p:nvPr userDrawn="1"/>
        </p:nvSpPr>
        <p:spPr bwMode="auto">
          <a:xfrm>
            <a:off x="0" y="6066000"/>
            <a:ext cx="12240000" cy="792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BB8A551-DE3A-C34A-DC6A-31AC34CEC392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148FC63A-9859-4F1F-E221-5E1780CA881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75"/>
              </a:spcBef>
            </a:pPr>
            <a:r>
              <a:rPr lang="en-GB" sz="1175" b="1" i="0">
                <a:solidFill>
                  <a:schemeClr val="bg1"/>
                </a:solidFill>
                <a:latin typeface="HelveticaNowText Bold" panose="020B0504030202020204" pitchFamily="34" charset="77"/>
                <a:cs typeface="HelveticaNowText Bold" panose="020B0504030202020204" pitchFamily="34" charset="77"/>
              </a:rPr>
              <a:t>always the best climate  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FCCC79D3-11AB-9294-C53F-1B58EB81A409}"/>
              </a:ext>
            </a:extLst>
          </p:cNvPr>
          <p:cNvSpPr txBox="1">
            <a:spLocks/>
          </p:cNvSpPr>
          <p:nvPr userDrawn="1"/>
        </p:nvSpPr>
        <p:spPr>
          <a:xfrm>
            <a:off x="115305" y="6320807"/>
            <a:ext cx="530647" cy="5371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rgbClr val="9BACA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EC5E5-CAA0-6F4A-BB59-FB67486F6AF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41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5" r:id="rId22"/>
    <p:sldLayoutId id="2147483856" r:id="rId23"/>
    <p:sldLayoutId id="2147483857" r:id="rId24"/>
    <p:sldLayoutId id="2147483858" r:id="rId25"/>
    <p:sldLayoutId id="2147483859" r:id="rId26"/>
    <p:sldLayoutId id="2147483860" r:id="rId27"/>
    <p:sldLayoutId id="2147483861" r:id="rId28"/>
    <p:sldLayoutId id="2147483862" r:id="rId29"/>
    <p:sldLayoutId id="2147483865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372C5B8B-5583-4657-8108-226F1A2BE8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21964257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347" imgH="348" progId="TCLayout.ActiveDocument.1">
                  <p:embed/>
                </p:oleObj>
              </mc:Choice>
              <mc:Fallback>
                <p:oleObj name="think-cell Slide" r:id="rId32" imgW="347" imgH="34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372C5B8B-5583-4657-8108-226F1A2BE8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6EBEFDBC-37BE-FF97-E451-2D024151D4A3}"/>
              </a:ext>
            </a:extLst>
          </p:cNvPr>
          <p:cNvSpPr/>
          <p:nvPr userDrawn="1"/>
        </p:nvSpPr>
        <p:spPr bwMode="auto">
          <a:xfrm>
            <a:off x="0" y="6066000"/>
            <a:ext cx="12240000" cy="792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BB8A551-DE3A-C34A-DC6A-31AC34CEC392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148FC63A-9859-4F1F-E221-5E1780CA881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75"/>
              </a:spcBef>
            </a:pPr>
            <a:r>
              <a:rPr lang="en-GB" sz="1175" b="1" i="0">
                <a:solidFill>
                  <a:schemeClr val="bg1"/>
                </a:solidFill>
                <a:latin typeface="HelveticaNowText Bold" panose="020B0504030202020204" pitchFamily="34" charset="77"/>
                <a:cs typeface="HelveticaNowText Bold" panose="020B0504030202020204" pitchFamily="34" charset="77"/>
              </a:rPr>
              <a:t>always the best climate  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FCCC79D3-11AB-9294-C53F-1B58EB81A409}"/>
              </a:ext>
            </a:extLst>
          </p:cNvPr>
          <p:cNvSpPr txBox="1">
            <a:spLocks/>
          </p:cNvSpPr>
          <p:nvPr userDrawn="1"/>
        </p:nvSpPr>
        <p:spPr>
          <a:xfrm>
            <a:off x="115305" y="6320807"/>
            <a:ext cx="530647" cy="5371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rgbClr val="9BACA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EC5E5-CAA0-6F4A-BB59-FB67486F6AF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66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  <p:sldLayoutId id="2147483891" r:id="rId23"/>
    <p:sldLayoutId id="2147483892" r:id="rId24"/>
    <p:sldLayoutId id="2147483893" r:id="rId25"/>
    <p:sldLayoutId id="2147483894" r:id="rId26"/>
    <p:sldLayoutId id="2147483895" r:id="rId27"/>
    <p:sldLayoutId id="2147483896" r:id="rId28"/>
    <p:sldLayoutId id="2147483900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372C5B8B-5583-4657-8108-226F1A2BE8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5"/>
            </p:custDataLst>
            <p:extLst>
              <p:ext uri="{D42A27DB-BD31-4B8C-83A1-F6EECF244321}">
                <p14:modId xmlns:p14="http://schemas.microsoft.com/office/powerpoint/2010/main" val="21964257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6" imgW="347" imgH="348" progId="TCLayout.ActiveDocument.1">
                  <p:embed/>
                </p:oleObj>
              </mc:Choice>
              <mc:Fallback>
                <p:oleObj name="think-cell Slide" r:id="rId36" imgW="347" imgH="34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372C5B8B-5583-4657-8108-226F1A2BE8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6EBEFDBC-37BE-FF97-E451-2D024151D4A3}"/>
              </a:ext>
            </a:extLst>
          </p:cNvPr>
          <p:cNvSpPr/>
          <p:nvPr userDrawn="1"/>
        </p:nvSpPr>
        <p:spPr bwMode="auto">
          <a:xfrm>
            <a:off x="0" y="6066000"/>
            <a:ext cx="12240000" cy="792000"/>
          </a:xfrm>
          <a:prstGeom prst="rect">
            <a:avLst/>
          </a:prstGeom>
          <a:solidFill>
            <a:srgbClr val="003E40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BB8A551-DE3A-C34A-DC6A-31AC34CEC392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148FC63A-9859-4F1F-E221-5E1780CA881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75"/>
              </a:spcBef>
            </a:pPr>
            <a:r>
              <a:rPr lang="en-GB" sz="1175" b="1" i="0">
                <a:solidFill>
                  <a:schemeClr val="bg1"/>
                </a:solidFill>
                <a:latin typeface="HelveticaNowText Bold" panose="020B0504030202020204" pitchFamily="34" charset="77"/>
                <a:cs typeface="HelveticaNowText Bold" panose="020B0504030202020204" pitchFamily="34" charset="77"/>
              </a:rPr>
              <a:t>always the best climate  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FCCC79D3-11AB-9294-C53F-1B58EB81A409}"/>
              </a:ext>
            </a:extLst>
          </p:cNvPr>
          <p:cNvSpPr txBox="1">
            <a:spLocks/>
          </p:cNvSpPr>
          <p:nvPr userDrawn="1"/>
        </p:nvSpPr>
        <p:spPr>
          <a:xfrm>
            <a:off x="115305" y="6320807"/>
            <a:ext cx="530647" cy="5371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rgbClr val="9BACA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EC5E5-CAA0-6F4A-BB59-FB67486F6AF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74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  <p:sldLayoutId id="2147483924" r:id="rId23"/>
    <p:sldLayoutId id="2147483925" r:id="rId24"/>
    <p:sldLayoutId id="2147483926" r:id="rId25"/>
    <p:sldLayoutId id="2147483927" r:id="rId26"/>
    <p:sldLayoutId id="2147483928" r:id="rId27"/>
    <p:sldLayoutId id="2147483929" r:id="rId28"/>
    <p:sldLayoutId id="2147483930" r:id="rId29"/>
    <p:sldLayoutId id="2147483931" r:id="rId30"/>
    <p:sldLayoutId id="2147483934" r:id="rId31"/>
    <p:sldLayoutId id="2147483935" r:id="rId32"/>
    <p:sldLayoutId id="2147483936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38.xml"/><Relationship Id="rId6" Type="http://schemas.openxmlformats.org/officeDocument/2006/relationships/image" Target="../media/image2.emf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4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4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tiff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dmk-system.cz/konstrukcni-panely/" TargetMode="Externa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39.xml"/><Relationship Id="rId5" Type="http://schemas.openxmlformats.org/officeDocument/2006/relationships/image" Target="../media/image13.pn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43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9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8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144.xml"/><Relationship Id="rId6" Type="http://schemas.openxmlformats.org/officeDocument/2006/relationships/image" Target="../media/image107.jp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41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4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1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41.xml"/><Relationship Id="rId4" Type="http://schemas.openxmlformats.org/officeDocument/2006/relationships/image" Target="../media/image1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4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zehndergroup-my.sharepoint.com/personal/jst02_zehndergroup_com/Documents/Zehnder%20sro/Training%20Academy%202023/Foto/Video%20report&#225;&#382;%20Byst&#345;ick&#225;%20Ad&#233;la/Zehnder%20Climate%20Center%20CZ%2009_11_2023.mp4" TargetMode="External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74FA236B-E57D-4FFE-997D-89EA1721E50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74FA236B-E57D-4FFE-997D-89EA1721E5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Bildplatzhalter 11" descr="Ein Bild, das Person, Bettwäsche, Sofa enthält.&#10;&#10;Automatisch generierte Beschreibung">
            <a:extLst>
              <a:ext uri="{FF2B5EF4-FFF2-40B4-BE49-F238E27FC236}">
                <a16:creationId xmlns:a16="http://schemas.microsoft.com/office/drawing/2014/main" id="{7B6FFEF9-40A3-3121-6211-749356AC0C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651" b="651"/>
          <a:stretch>
            <a:fillRect/>
          </a:stretch>
        </p:blipFill>
        <p:spPr/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69B324-DF32-C198-24C9-ABB37A7FE3E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/>
              <a:t>▪ </a:t>
            </a:r>
            <a:r>
              <a:rPr lang="cs-CZ" dirty="0"/>
              <a:t>Designové radiátory</a:t>
            </a:r>
            <a:r>
              <a:rPr lang="en-GB" dirty="0"/>
              <a:t> ▪ </a:t>
            </a:r>
            <a:r>
              <a:rPr lang="cs-CZ" dirty="0"/>
              <a:t>Komfortní větrání </a:t>
            </a:r>
            <a:r>
              <a:rPr lang="en-GB" dirty="0"/>
              <a:t>▪ </a:t>
            </a:r>
            <a:r>
              <a:rPr lang="cs-CZ" dirty="0"/>
              <a:t>Stropní systémy pro vytápění a chlazení</a:t>
            </a:r>
            <a:r>
              <a:rPr lang="en-GB" dirty="0"/>
              <a:t> ▪</a:t>
            </a:r>
            <a:r>
              <a:rPr lang="cs-CZ" dirty="0"/>
              <a:t> Zařízení pro čištění vzduchu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AE1423-C6C2-EEAE-C90D-DF65EA131C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800" y="2214996"/>
            <a:ext cx="5976937" cy="332507"/>
          </a:xfrm>
        </p:spPr>
        <p:txBody>
          <a:bodyPr/>
          <a:lstStyle/>
          <a:p>
            <a:r>
              <a:rPr lang="cs-CZ" dirty="0"/>
              <a:t>Zehnder Group Czech Republic s.r.o.</a:t>
            </a:r>
            <a:endParaRPr lang="en-GB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EE8383-DDF9-BF0A-EBAC-D486FB8E92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00" y="3024113"/>
            <a:ext cx="6726549" cy="2414662"/>
          </a:xfrm>
        </p:spPr>
        <p:txBody>
          <a:bodyPr/>
          <a:lstStyle/>
          <a:p>
            <a:r>
              <a:rPr lang="cs-CZ" sz="3600" dirty="0"/>
              <a:t>Vždy to nejlepší vnitřní prostředí od společnosti ZEHNDER</a:t>
            </a:r>
          </a:p>
          <a:p>
            <a:endParaRPr lang="cs-CZ" sz="1400" dirty="0"/>
          </a:p>
          <a:p>
            <a:endParaRPr lang="cs-CZ" sz="1400" dirty="0"/>
          </a:p>
          <a:p>
            <a:endParaRPr lang="cs-CZ" sz="1400" dirty="0"/>
          </a:p>
          <a:p>
            <a:endParaRPr lang="cs-CZ" sz="1400" dirty="0"/>
          </a:p>
          <a:p>
            <a:r>
              <a:rPr lang="cs-CZ" sz="1400" dirty="0"/>
              <a:t>Robert </a:t>
            </a:r>
            <a:r>
              <a:rPr lang="cs-CZ" sz="1400" dirty="0" err="1"/>
              <a:t>Vereš</a:t>
            </a:r>
            <a:endParaRPr lang="cs-CZ" sz="1400" dirty="0"/>
          </a:p>
          <a:p>
            <a:r>
              <a:rPr lang="cs-CZ" sz="1400" dirty="0"/>
              <a:t>Komfortní větrání s rekuperací tepla</a:t>
            </a:r>
            <a:endParaRPr lang="en-GB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5AAAB3-AD70-128E-B101-09E7FB82A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8" name="Textplatzhalter 4">
            <a:extLst>
              <a:ext uri="{FF2B5EF4-FFF2-40B4-BE49-F238E27FC236}">
                <a16:creationId xmlns:a16="http://schemas.microsoft.com/office/drawing/2014/main" id="{2B0FDA9E-797F-3174-211B-088A97FF5C4C}"/>
              </a:ext>
            </a:extLst>
          </p:cNvPr>
          <p:cNvSpPr txBox="1">
            <a:spLocks/>
          </p:cNvSpPr>
          <p:nvPr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75"/>
              </a:spcBef>
            </a:pPr>
            <a:r>
              <a:rPr lang="en-GB" sz="1175" b="1" i="0">
                <a:solidFill>
                  <a:schemeClr val="bg1"/>
                </a:solidFill>
                <a:latin typeface="HelveticaNowText Bold" panose="020B0504030202020204" pitchFamily="34" charset="77"/>
                <a:cs typeface="HelveticaNowText Bold" panose="020B0504030202020204" pitchFamily="34" charset="77"/>
              </a:rPr>
              <a:t>always the best climate</a:t>
            </a:r>
          </a:p>
        </p:txBody>
      </p:sp>
    </p:spTree>
    <p:extLst>
      <p:ext uri="{BB962C8B-B14F-4D97-AF65-F5344CB8AC3E}">
        <p14:creationId xmlns:p14="http://schemas.microsoft.com/office/powerpoint/2010/main" val="1357767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1370B82-E06C-EB92-CF47-24299A54F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Zehnder </a:t>
            </a:r>
            <a:r>
              <a:rPr lang="cs-CZ" dirty="0" err="1"/>
              <a:t>Climate</a:t>
            </a:r>
            <a:r>
              <a:rPr lang="cs-CZ" dirty="0"/>
              <a:t> Center: </a:t>
            </a:r>
            <a:br>
              <a:rPr lang="cs-CZ" dirty="0"/>
            </a:br>
            <a:r>
              <a:rPr lang="cs-CZ" dirty="0"/>
              <a:t>Showroom – designové bytové radiátory</a:t>
            </a:r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32DE9F5-40F1-5E00-52AB-20F1B934B0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CA36BD3-1AC0-891C-252C-D5E25BD966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8577" y="1659248"/>
            <a:ext cx="11285412" cy="4568752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85E8B6-0DB6-5A95-CBB8-37DB9F53C9E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type ▪ Presentation title ▪ author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B2C7C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Obrázek 2" descr="Obsah obrázku interiér, text, zeď, design&#10;&#10;Popis byl vytvořen automaticky">
            <a:extLst>
              <a:ext uri="{FF2B5EF4-FFF2-40B4-BE49-F238E27FC236}">
                <a16:creationId xmlns:a16="http://schemas.microsoft.com/office/drawing/2014/main" id="{30402161-53CF-4E89-58B2-FA7955C95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899"/>
          <a:stretch/>
        </p:blipFill>
        <p:spPr>
          <a:xfrm rot="16200000">
            <a:off x="7420828" y="1884546"/>
            <a:ext cx="4578459" cy="4127863"/>
          </a:xfrm>
          <a:prstGeom prst="rect">
            <a:avLst/>
          </a:prstGeom>
        </p:spPr>
      </p:pic>
      <p:pic>
        <p:nvPicPr>
          <p:cNvPr id="11" name="Obrázek 10" descr="Obsah obrázku okno, příslušenství, Kompozitní materiál, Využití denního světla&#10;&#10;Popis byl vytvořen automaticky">
            <a:extLst>
              <a:ext uri="{FF2B5EF4-FFF2-40B4-BE49-F238E27FC236}">
                <a16:creationId xmlns:a16="http://schemas.microsoft.com/office/drawing/2014/main" id="{5C958A47-F179-9FBA-8D7F-9FF77A794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861"/>
          <a:stretch/>
        </p:blipFill>
        <p:spPr>
          <a:xfrm rot="16200000">
            <a:off x="1687181" y="470351"/>
            <a:ext cx="4568752" cy="6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37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1370B82-E06C-EB92-CF47-24299A54F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Zehnder </a:t>
            </a:r>
            <a:r>
              <a:rPr lang="cs-CZ" dirty="0" err="1"/>
              <a:t>Climate</a:t>
            </a:r>
            <a:r>
              <a:rPr lang="cs-CZ" dirty="0"/>
              <a:t> Center:  Praktické školicí centrum</a:t>
            </a:r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32DE9F5-40F1-5E00-52AB-20F1B934B0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CA36BD3-1AC0-891C-252C-D5E25BD966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09560" y="1659248"/>
            <a:ext cx="3986783" cy="4568752"/>
          </a:xfrm>
        </p:spPr>
        <p:txBody>
          <a:bodyPr/>
          <a:lstStyle/>
          <a:p>
            <a:pPr marL="0" lvl="1" indent="0">
              <a:buNone/>
            </a:pPr>
            <a:r>
              <a:rPr lang="cs-CZ" b="1" noProof="0" dirty="0">
                <a:solidFill>
                  <a:schemeClr val="tx1"/>
                </a:solidFill>
              </a:rPr>
              <a:t>Praktické vyzkoušení instalace, funkčnosti, zprovoznění, ovládání:</a:t>
            </a:r>
            <a:r>
              <a:rPr lang="cs-CZ" noProof="0" dirty="0">
                <a:solidFill>
                  <a:schemeClr val="tx1"/>
                </a:solidFill>
              </a:rPr>
              <a:t> </a:t>
            </a:r>
          </a:p>
          <a:p>
            <a:pPr marL="357188" lvl="2" indent="-357188">
              <a:buFont typeface="+mj-lt"/>
              <a:buAutoNum type="alphaLcPeriod"/>
            </a:pPr>
            <a:r>
              <a:rPr lang="cs-CZ" noProof="0" dirty="0">
                <a:solidFill>
                  <a:schemeClr val="tx1"/>
                </a:solidFill>
              </a:rPr>
              <a:t>Elektrické radiátory                           a ventilátory</a:t>
            </a:r>
          </a:p>
          <a:p>
            <a:pPr marL="357188" lvl="2" indent="-357188">
              <a:buFont typeface="+mj-lt"/>
              <a:buAutoNum type="alphaLcPeriod"/>
            </a:pPr>
            <a:r>
              <a:rPr lang="cs-CZ" dirty="0">
                <a:solidFill>
                  <a:schemeClr val="tx1"/>
                </a:solidFill>
              </a:rPr>
              <a:t>Větrací jednotky ≤ 600 m</a:t>
            </a:r>
            <a:r>
              <a:rPr lang="cs-CZ" baseline="30000" dirty="0">
                <a:solidFill>
                  <a:schemeClr val="tx1"/>
                </a:solidFill>
              </a:rPr>
              <a:t>3</a:t>
            </a:r>
            <a:r>
              <a:rPr lang="cs-CZ" dirty="0">
                <a:solidFill>
                  <a:schemeClr val="tx1"/>
                </a:solidFill>
              </a:rPr>
              <a:t>/h</a:t>
            </a:r>
          </a:p>
          <a:p>
            <a:pPr marL="357188" lvl="2" indent="-357188">
              <a:buFont typeface="+mj-lt"/>
              <a:buAutoNum type="alphaLcPeriod"/>
            </a:pPr>
            <a:r>
              <a:rPr lang="cs-CZ" dirty="0">
                <a:solidFill>
                  <a:schemeClr val="tx1"/>
                </a:solidFill>
              </a:rPr>
              <a:t>Zařízení pro ohřev a ochlazování vzduchu</a:t>
            </a:r>
          </a:p>
          <a:p>
            <a:pPr marL="357188" lvl="2" indent="-357188">
              <a:buFont typeface="+mj-lt"/>
              <a:buAutoNum type="alphaLcPeriod"/>
            </a:pPr>
            <a:r>
              <a:rPr lang="cs-CZ" dirty="0">
                <a:solidFill>
                  <a:schemeClr val="tx1"/>
                </a:solidFill>
              </a:rPr>
              <a:t>Rozvody vzduchu</a:t>
            </a:r>
          </a:p>
          <a:p>
            <a:pPr marL="357188" lvl="2" indent="-357188">
              <a:buFont typeface="+mj-lt"/>
              <a:buAutoNum type="alphaLcPeriod"/>
            </a:pPr>
            <a:r>
              <a:rPr lang="cs-CZ" dirty="0">
                <a:solidFill>
                  <a:schemeClr val="tx1"/>
                </a:solidFill>
              </a:rPr>
              <a:t>Větrací jednotky 500-22.000 m</a:t>
            </a:r>
            <a:r>
              <a:rPr lang="cs-CZ" baseline="30000" dirty="0">
                <a:solidFill>
                  <a:schemeClr val="tx1"/>
                </a:solidFill>
              </a:rPr>
              <a:t>3</a:t>
            </a:r>
            <a:r>
              <a:rPr lang="cs-CZ" dirty="0">
                <a:solidFill>
                  <a:schemeClr val="tx1"/>
                </a:solidFill>
              </a:rPr>
              <a:t>/h</a:t>
            </a:r>
          </a:p>
          <a:p>
            <a:pPr marL="357188" lvl="2" indent="-357188">
              <a:buFont typeface="+mj-lt"/>
              <a:buAutoNum type="alphaLcPeriod"/>
            </a:pPr>
            <a:r>
              <a:rPr lang="cs-CZ" noProof="0" dirty="0">
                <a:solidFill>
                  <a:schemeClr val="tx1"/>
                </a:solidFill>
              </a:rPr>
              <a:t>Stropní sálavé panely</a:t>
            </a:r>
          </a:p>
          <a:p>
            <a:pPr marL="0" lvl="2" indent="0">
              <a:spcBef>
                <a:spcPts val="1200"/>
              </a:spcBef>
              <a:buNone/>
            </a:pPr>
            <a:r>
              <a:rPr lang="cs-CZ" b="1" noProof="0" dirty="0">
                <a:solidFill>
                  <a:schemeClr val="tx1"/>
                </a:solidFill>
              </a:rPr>
              <a:t>Předvedení přínosů komfortního větrání </a:t>
            </a:r>
            <a:r>
              <a:rPr lang="cs-CZ" noProof="0" dirty="0">
                <a:solidFill>
                  <a:schemeClr val="tx1"/>
                </a:solidFill>
              </a:rPr>
              <a:t>s ukazatelem CO2, teploty a vlhkosti v:</a:t>
            </a:r>
          </a:p>
          <a:p>
            <a:pPr marL="0" lvl="2" indent="0">
              <a:buNone/>
            </a:pPr>
            <a:r>
              <a:rPr lang="cs-CZ" dirty="0">
                <a:solidFill>
                  <a:schemeClr val="tx1"/>
                </a:solidFill>
              </a:rPr>
              <a:t>g. </a:t>
            </a:r>
            <a:r>
              <a:rPr lang="cs-CZ" noProof="0" dirty="0">
                <a:solidFill>
                  <a:schemeClr val="tx1"/>
                </a:solidFill>
              </a:rPr>
              <a:t>Zehnder Klima byt</a:t>
            </a:r>
            <a:endParaRPr lang="cs-CZ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85E8B6-0DB6-5A95-CBB8-37DB9F53C9E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type ▪ Presentation title ▪ author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B2C7C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Obrázek 1" descr="Obsah obrázku interiér, strop, stroj/přístroj, budova&#10;&#10;Popis byl vytvořen automaticky">
            <a:extLst>
              <a:ext uri="{FF2B5EF4-FFF2-40B4-BE49-F238E27FC236}">
                <a16:creationId xmlns:a16="http://schemas.microsoft.com/office/drawing/2014/main" id="{3DC855E0-4FA5-B2C4-DA2F-3FA83A14F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76" y="1659248"/>
            <a:ext cx="7174095" cy="459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27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484AB-4B87-57AB-0D96-3E09027EA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>
            <a:extLst>
              <a:ext uri="{FF2B5EF4-FFF2-40B4-BE49-F238E27FC236}">
                <a16:creationId xmlns:a16="http://schemas.microsoft.com/office/drawing/2014/main" id="{EAB0BF35-B461-E075-5C74-B952C3F1DD1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14" name="Objekt 13" hidden="1">
                        <a:extLst>
                          <a:ext uri="{FF2B5EF4-FFF2-40B4-BE49-F238E27FC236}">
                            <a16:creationId xmlns:a16="http://schemas.microsoft.com/office/drawing/2014/main" id="{EAB0BF35-B461-E075-5C74-B952C3F1DD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C25B3601-B667-BE8D-7E88-861850859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dirty="0"/>
              <a:t>Otevření nového Zehnder </a:t>
            </a:r>
            <a:r>
              <a:rPr lang="cs-CZ" dirty="0" err="1"/>
              <a:t>Climate</a:t>
            </a:r>
            <a:r>
              <a:rPr lang="cs-CZ" dirty="0"/>
              <a:t> Centra 11/2023</a:t>
            </a:r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161810F-2FBD-90BE-6649-853336C75F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ADCE9BA-3191-D3C7-9C08-E85542F676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588" y="6320807"/>
            <a:ext cx="7424448" cy="537191"/>
          </a:xfrm>
        </p:spPr>
        <p:txBody>
          <a:bodyPr/>
          <a:lstStyle/>
          <a:p>
            <a:r>
              <a:rPr lang="cs-CZ" dirty="0"/>
              <a:t>Zehnder Group Czech Republic s.r.o.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6FE3E8C-4BCB-F98B-1F38-F751C493B5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80635" y="2275099"/>
            <a:ext cx="5324201" cy="849086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cs-CZ" baseline="30000" dirty="0"/>
          </a:p>
          <a:p>
            <a:pPr>
              <a:spcBef>
                <a:spcPts val="0"/>
              </a:spcBef>
            </a:pPr>
            <a:endParaRPr lang="cs-CZ" dirty="0"/>
          </a:p>
        </p:txBody>
      </p:sp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E66F4EFA-12F2-8FAC-5ED9-A1925D7394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FCD76E-B77E-FA23-7A5F-72C6C2AC3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39" y="1438542"/>
            <a:ext cx="7009459" cy="458290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5D6CB47-6CB9-5FF5-2022-126CA5546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1072" y="1438542"/>
            <a:ext cx="3697358" cy="458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17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01068-0404-FB92-E205-48DBA2BA2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>
            <a:extLst>
              <a:ext uri="{FF2B5EF4-FFF2-40B4-BE49-F238E27FC236}">
                <a16:creationId xmlns:a16="http://schemas.microsoft.com/office/drawing/2014/main" id="{849336BA-0544-D264-3D2F-9B645E5B95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14" name="Objekt 13" hidden="1">
                        <a:extLst>
                          <a:ext uri="{FF2B5EF4-FFF2-40B4-BE49-F238E27FC236}">
                            <a16:creationId xmlns:a16="http://schemas.microsoft.com/office/drawing/2014/main" id="{849336BA-0544-D264-3D2F-9B645E5B95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CF0EE2C5-55F9-68FC-2532-E9ABBE44F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dirty="0"/>
              <a:t>Otevření nového Zehnder </a:t>
            </a:r>
            <a:r>
              <a:rPr lang="cs-CZ" dirty="0" err="1"/>
              <a:t>Climate</a:t>
            </a:r>
            <a:r>
              <a:rPr lang="cs-CZ" dirty="0"/>
              <a:t> Centra 11/2023</a:t>
            </a:r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48EF475-27E1-FFB1-64D3-D7FE4EB9F6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071D888-00B9-0F7A-71D9-976EF02FAD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588" y="6320807"/>
            <a:ext cx="7424448" cy="537191"/>
          </a:xfrm>
        </p:spPr>
        <p:txBody>
          <a:bodyPr/>
          <a:lstStyle/>
          <a:p>
            <a:r>
              <a:rPr lang="cs-CZ" dirty="0"/>
              <a:t>Zehnder Group Czech Republic s.r.o.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9C380FD-9AB6-251A-02F3-DD4CCBD4A3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80635" y="2275099"/>
            <a:ext cx="5324201" cy="849086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cs-CZ" baseline="30000" dirty="0"/>
          </a:p>
          <a:p>
            <a:pPr>
              <a:spcBef>
                <a:spcPts val="0"/>
              </a:spcBef>
            </a:pPr>
            <a:endParaRPr lang="cs-CZ" dirty="0"/>
          </a:p>
        </p:txBody>
      </p:sp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009CB6B8-F4B6-5E4F-4023-0424B9D3A5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11F2FE8-B85B-E8C4-F687-F3F0831DE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19" y="1575302"/>
            <a:ext cx="5960747" cy="444977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9F0941-12EC-9744-838E-FE795AD1E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767" y="1575301"/>
            <a:ext cx="5486098" cy="444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67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F58E4-C5DA-17FB-76F4-FC823949B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Nechme mluvit čísla</a:t>
            </a: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17" name="Inhaltsplatzhalter 29">
            <a:extLst>
              <a:ext uri="{FF2B5EF4-FFF2-40B4-BE49-F238E27FC236}">
                <a16:creationId xmlns:a16="http://schemas.microsoft.com/office/drawing/2014/main" id="{97EDBECE-B6B0-9A38-E24C-25D4F50FD710}"/>
              </a:ext>
            </a:extLst>
          </p:cNvPr>
          <p:cNvSpPr txBox="1">
            <a:spLocks/>
          </p:cNvSpPr>
          <p:nvPr/>
        </p:nvSpPr>
        <p:spPr bwMode="gray">
          <a:xfrm>
            <a:off x="1215832" y="1448285"/>
            <a:ext cx="7060421" cy="46301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ct val="20000"/>
              </a:spcBef>
              <a:buNone/>
            </a:pPr>
            <a:endParaRPr lang="cs-CZ" sz="1800" dirty="0">
              <a:solidFill>
                <a:srgbClr val="295558"/>
              </a:solidFill>
              <a:ea typeface="MS PGothic" pitchFamily="34" charset="-128"/>
            </a:endParaRPr>
          </a:p>
          <a:p>
            <a:pPr marL="0" indent="0" eaLnBrk="0" hangingPunct="0">
              <a:spcBef>
                <a:spcPct val="20000"/>
              </a:spcBef>
              <a:buNone/>
            </a:pPr>
            <a:endParaRPr lang="cs-CZ" sz="1800" dirty="0">
              <a:solidFill>
                <a:srgbClr val="295558"/>
              </a:solidFill>
              <a:ea typeface="MS PGothic" pitchFamily="34" charset="-128"/>
            </a:endParaRPr>
          </a:p>
          <a:p>
            <a:pPr marL="0" indent="0" eaLnBrk="0" hangingPunct="0">
              <a:spcBef>
                <a:spcPct val="20000"/>
              </a:spcBef>
              <a:buNone/>
            </a:pPr>
            <a:endParaRPr lang="cs-CZ" sz="1800" dirty="0">
              <a:solidFill>
                <a:srgbClr val="295558"/>
              </a:solidFill>
              <a:ea typeface="MS PGothic" pitchFamily="34" charset="-128"/>
            </a:endParaRPr>
          </a:p>
          <a:p>
            <a:pPr marL="0" indent="0" eaLnBrk="0" hangingPunct="0">
              <a:spcBef>
                <a:spcPct val="20000"/>
              </a:spcBef>
              <a:buNone/>
            </a:pPr>
            <a:endParaRPr lang="cs-CZ" sz="1800" dirty="0">
              <a:solidFill>
                <a:srgbClr val="295558"/>
              </a:solidFill>
              <a:ea typeface="MS PGothic" pitchFamily="34" charset="-128"/>
            </a:endParaRPr>
          </a:p>
          <a:p>
            <a:pPr marL="0" indent="0" eaLnBrk="0" hangingPunct="0">
              <a:spcBef>
                <a:spcPct val="20000"/>
              </a:spcBef>
              <a:buNone/>
            </a:pPr>
            <a:endParaRPr lang="cs-CZ" sz="1800" dirty="0">
              <a:solidFill>
                <a:srgbClr val="295558"/>
              </a:solidFill>
              <a:ea typeface="MS PGothic" pitchFamily="34" charset="-128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C8FAC8EA-D72B-37D4-1FD0-99591FDB41D2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>
                <a:solidFill>
                  <a:srgbClr val="268184"/>
                </a:solidFill>
              </a:rPr>
              <a:t>Zehnder Group Czech Republic s.r.o.</a:t>
            </a:r>
            <a:endParaRPr lang="de-DE" sz="900">
              <a:solidFill>
                <a:srgbClr val="268184"/>
              </a:solidFill>
            </a:endParaRPr>
          </a:p>
          <a:p>
            <a:endParaRPr lang="en-GB" sz="900" dirty="0">
              <a:solidFill>
                <a:srgbClr val="268184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771943-43EA-40CE-B1A7-49B1387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5" y="1304781"/>
            <a:ext cx="7627891" cy="43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11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F58E4-C5DA-17FB-76F4-FC823949B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Produkty a systémy </a:t>
            </a:r>
            <a:r>
              <a:rPr lang="cs-CZ" dirty="0" err="1">
                <a:solidFill>
                  <a:srgbClr val="295558"/>
                </a:solidFill>
              </a:rPr>
              <a:t>Zehnder</a:t>
            </a: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17" name="Inhaltsplatzhalter 29">
            <a:extLst>
              <a:ext uri="{FF2B5EF4-FFF2-40B4-BE49-F238E27FC236}">
                <a16:creationId xmlns:a16="http://schemas.microsoft.com/office/drawing/2014/main" id="{97EDBECE-B6B0-9A38-E24C-25D4F50FD710}"/>
              </a:ext>
            </a:extLst>
          </p:cNvPr>
          <p:cNvSpPr txBox="1">
            <a:spLocks/>
          </p:cNvSpPr>
          <p:nvPr/>
        </p:nvSpPr>
        <p:spPr bwMode="gray">
          <a:xfrm>
            <a:off x="1215832" y="1448285"/>
            <a:ext cx="7060421" cy="46301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ct val="20000"/>
              </a:spcBef>
              <a:buNone/>
            </a:pPr>
            <a:endParaRPr lang="cs-CZ" sz="1800" dirty="0">
              <a:solidFill>
                <a:srgbClr val="295558"/>
              </a:solidFill>
              <a:ea typeface="MS PGothic" pitchFamily="34" charset="-128"/>
            </a:endParaRPr>
          </a:p>
          <a:p>
            <a:pPr marL="0" indent="0" eaLnBrk="0" hangingPunct="0">
              <a:spcBef>
                <a:spcPct val="20000"/>
              </a:spcBef>
              <a:buNone/>
            </a:pPr>
            <a:endParaRPr lang="cs-CZ" sz="1800" dirty="0">
              <a:solidFill>
                <a:srgbClr val="295558"/>
              </a:solidFill>
              <a:ea typeface="MS PGothic" pitchFamily="34" charset="-128"/>
            </a:endParaRPr>
          </a:p>
          <a:p>
            <a:pPr marL="0" indent="0" eaLnBrk="0" hangingPunct="0">
              <a:spcBef>
                <a:spcPct val="20000"/>
              </a:spcBef>
              <a:buNone/>
            </a:pPr>
            <a:endParaRPr lang="cs-CZ" sz="1800" dirty="0">
              <a:solidFill>
                <a:srgbClr val="295558"/>
              </a:solidFill>
              <a:ea typeface="MS PGothic" pitchFamily="34" charset="-128"/>
            </a:endParaRPr>
          </a:p>
          <a:p>
            <a:pPr marL="0" indent="0" eaLnBrk="0" hangingPunct="0">
              <a:spcBef>
                <a:spcPct val="20000"/>
              </a:spcBef>
              <a:buNone/>
            </a:pPr>
            <a:endParaRPr lang="cs-CZ" sz="1800" dirty="0">
              <a:solidFill>
                <a:srgbClr val="295558"/>
              </a:solidFill>
              <a:ea typeface="MS PGothic" pitchFamily="34" charset="-128"/>
            </a:endParaRPr>
          </a:p>
          <a:p>
            <a:pPr marL="0" indent="0" eaLnBrk="0" hangingPunct="0">
              <a:spcBef>
                <a:spcPct val="20000"/>
              </a:spcBef>
              <a:buNone/>
            </a:pPr>
            <a:endParaRPr lang="cs-CZ" sz="1800" dirty="0">
              <a:solidFill>
                <a:srgbClr val="295558"/>
              </a:solidFill>
              <a:ea typeface="MS PGothic" pitchFamily="34" charset="-128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C8FAC8EA-D72B-37D4-1FD0-99591FDB41D2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>
                <a:solidFill>
                  <a:srgbClr val="268184"/>
                </a:solidFill>
              </a:rPr>
              <a:t>Zehnder Group Czech Republic s.r.o.</a:t>
            </a:r>
            <a:endParaRPr lang="de-DE" sz="900">
              <a:solidFill>
                <a:srgbClr val="268184"/>
              </a:solidFill>
            </a:endParaRPr>
          </a:p>
          <a:p>
            <a:endParaRPr lang="en-GB" sz="900" dirty="0">
              <a:solidFill>
                <a:srgbClr val="268184"/>
              </a:solidFill>
            </a:endParaRPr>
          </a:p>
        </p:txBody>
      </p:sp>
      <p:pic>
        <p:nvPicPr>
          <p:cNvPr id="6" name="Grafik 8">
            <a:extLst>
              <a:ext uri="{FF2B5EF4-FFF2-40B4-BE49-F238E27FC236}">
                <a16:creationId xmlns:a16="http://schemas.microsoft.com/office/drawing/2014/main" id="{7CC8B580-7728-4709-B818-E767F244E6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8000" y="3636000"/>
            <a:ext cx="4176000" cy="2250000"/>
          </a:xfrm>
          <a:prstGeom prst="rect">
            <a:avLst/>
          </a:prstGeom>
        </p:spPr>
      </p:pic>
      <p:pic>
        <p:nvPicPr>
          <p:cNvPr id="7" name="Grafik 9">
            <a:extLst>
              <a:ext uri="{FF2B5EF4-FFF2-40B4-BE49-F238E27FC236}">
                <a16:creationId xmlns:a16="http://schemas.microsoft.com/office/drawing/2014/main" id="{22281B9D-A2B8-4393-B438-5DA60DC4F9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000" y="1260000"/>
            <a:ext cx="4176000" cy="2250000"/>
          </a:xfrm>
          <a:prstGeom prst="rect">
            <a:avLst/>
          </a:prstGeom>
        </p:spPr>
      </p:pic>
      <p:pic>
        <p:nvPicPr>
          <p:cNvPr id="8" name="Grafik 10">
            <a:extLst>
              <a:ext uri="{FF2B5EF4-FFF2-40B4-BE49-F238E27FC236}">
                <a16:creationId xmlns:a16="http://schemas.microsoft.com/office/drawing/2014/main" id="{A033FC97-BD02-4436-B93A-9EB12F73AF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000" y="3636000"/>
            <a:ext cx="4176000" cy="2250000"/>
          </a:xfrm>
          <a:prstGeom prst="rect">
            <a:avLst/>
          </a:prstGeom>
        </p:spPr>
      </p:pic>
      <p:sp>
        <p:nvSpPr>
          <p:cNvPr id="9" name="Rechteck 12">
            <a:extLst>
              <a:ext uri="{FF2B5EF4-FFF2-40B4-BE49-F238E27FC236}">
                <a16:creationId xmlns:a16="http://schemas.microsoft.com/office/drawing/2014/main" id="{87D1BEB7-8F46-429C-AB7F-44783A3F066A}"/>
              </a:ext>
            </a:extLst>
          </p:cNvPr>
          <p:cNvSpPr/>
          <p:nvPr/>
        </p:nvSpPr>
        <p:spPr bwMode="auto">
          <a:xfrm>
            <a:off x="6348300" y="1440001"/>
            <a:ext cx="1440000" cy="648997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txBody>
          <a:bodyPr wrap="square" lIns="108000" tIns="108000" rIns="108000" bIns="108000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cs-CZ" sz="1400" b="1" dirty="0">
                <a:solidFill>
                  <a:srgbClr val="000000"/>
                </a:solidFill>
              </a:rPr>
              <a:t>Komfortní větrání</a:t>
            </a:r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10" name="Rechteck 13">
            <a:extLst>
              <a:ext uri="{FF2B5EF4-FFF2-40B4-BE49-F238E27FC236}">
                <a16:creationId xmlns:a16="http://schemas.microsoft.com/office/drawing/2014/main" id="{4DA2E8D0-22FF-4446-94A2-9B96EEF57F9E}"/>
              </a:ext>
            </a:extLst>
          </p:cNvPr>
          <p:cNvSpPr/>
          <p:nvPr/>
        </p:nvSpPr>
        <p:spPr bwMode="auto">
          <a:xfrm>
            <a:off x="2041444" y="3795366"/>
            <a:ext cx="1440000" cy="107988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txBody>
          <a:bodyPr wrap="square" lIns="108000" tIns="108000" rIns="108000" bIns="108000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cs-CZ" sz="1400" b="1" dirty="0">
                <a:solidFill>
                  <a:srgbClr val="000000"/>
                </a:solidFill>
              </a:rPr>
              <a:t>Stropní sálavé systémy                   pro vytápění                      a chlazení</a:t>
            </a:r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11" name="Rechteck 14">
            <a:extLst>
              <a:ext uri="{FF2B5EF4-FFF2-40B4-BE49-F238E27FC236}">
                <a16:creationId xmlns:a16="http://schemas.microsoft.com/office/drawing/2014/main" id="{46536C09-5C61-4ACA-997F-CE700684D174}"/>
              </a:ext>
            </a:extLst>
          </p:cNvPr>
          <p:cNvSpPr/>
          <p:nvPr/>
        </p:nvSpPr>
        <p:spPr bwMode="auto">
          <a:xfrm>
            <a:off x="6348000" y="3784481"/>
            <a:ext cx="1440000" cy="86444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txBody>
          <a:bodyPr wrap="square" lIns="108000" tIns="108000" rIns="108000" bIns="108000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cs-CZ" sz="1400" b="1" dirty="0">
                <a:solidFill>
                  <a:srgbClr val="000000"/>
                </a:solidFill>
              </a:rPr>
              <a:t>Zařízení                   pro čištění vzduchu</a:t>
            </a:r>
            <a:endParaRPr lang="en-GB" sz="1400" b="1" dirty="0">
              <a:solidFill>
                <a:srgbClr val="000000"/>
              </a:solidFill>
            </a:endParaRP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DBD06505-2862-42A3-A9C7-1C03577676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2" b="16531"/>
          <a:stretch/>
        </p:blipFill>
        <p:spPr>
          <a:xfrm>
            <a:off x="1847988" y="1260000"/>
            <a:ext cx="4176000" cy="2250000"/>
          </a:xfrm>
          <a:prstGeom prst="rect">
            <a:avLst/>
          </a:prstGeom>
        </p:spPr>
      </p:pic>
      <p:sp>
        <p:nvSpPr>
          <p:cNvPr id="13" name="Rechteck 11">
            <a:extLst>
              <a:ext uri="{FF2B5EF4-FFF2-40B4-BE49-F238E27FC236}">
                <a16:creationId xmlns:a16="http://schemas.microsoft.com/office/drawing/2014/main" id="{790470CA-152E-4E6D-9205-6B7D2980C817}"/>
              </a:ext>
            </a:extLst>
          </p:cNvPr>
          <p:cNvSpPr/>
          <p:nvPr/>
        </p:nvSpPr>
        <p:spPr bwMode="auto">
          <a:xfrm>
            <a:off x="2028000" y="1439502"/>
            <a:ext cx="1440000" cy="648997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txBody>
          <a:bodyPr wrap="square" lIns="108000" tIns="108000" rIns="108000" bIns="108000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cs-CZ" sz="1400" b="1" dirty="0">
                <a:solidFill>
                  <a:srgbClr val="000000"/>
                </a:solidFill>
              </a:rPr>
              <a:t>Designové radiátory</a:t>
            </a:r>
            <a:endParaRPr lang="en-GB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98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2401A1A-C1C2-4F25-DBB3-AF000C913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Komfortní větrání s rekuperací pro obytné prostory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0E17FE1-1B35-AEBA-89F8-3F306FB5B9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FF47BC6-3C91-B7BB-EAEF-DA02A2FF6E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0706" y="1662113"/>
            <a:ext cx="3541450" cy="4956618"/>
          </a:xfrm>
        </p:spPr>
        <p:txBody>
          <a:bodyPr/>
          <a:lstStyle/>
          <a:p>
            <a:pPr marL="0" indent="0">
              <a:buNone/>
            </a:pPr>
            <a:r>
              <a:rPr lang="cs-CZ" b="1" i="0" dirty="0">
                <a:solidFill>
                  <a:schemeClr val="tx1"/>
                </a:solidFill>
                <a:effectLst/>
              </a:rPr>
              <a:t>Naše VZT jednotky ≤ 600 m</a:t>
            </a:r>
            <a:r>
              <a:rPr lang="cs-CZ" b="1" i="0" baseline="30000" dirty="0">
                <a:solidFill>
                  <a:schemeClr val="tx1"/>
                </a:solidFill>
                <a:effectLst/>
              </a:rPr>
              <a:t>3</a:t>
            </a:r>
            <a:r>
              <a:rPr lang="cs-CZ" b="1" i="0" dirty="0">
                <a:solidFill>
                  <a:schemeClr val="tx1"/>
                </a:solidFill>
                <a:effectLst/>
              </a:rPr>
              <a:t>/h</a:t>
            </a:r>
          </a:p>
          <a:p>
            <a:pPr marL="0" indent="0">
              <a:buNone/>
            </a:pPr>
            <a:endParaRPr lang="cs-CZ" b="1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732F40D-83FD-10E8-699B-1B4F2A2A608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type ▪ Presentation title ▪ author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B2C7C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8AEE566F-9D25-C87F-797A-B1233F1E7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1264537"/>
            <a:ext cx="1320794" cy="144549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4179BD2-35A3-D8CD-0AB1-645B98B962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441" y="1339458"/>
            <a:ext cx="1433137" cy="139900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498632-25A9-182E-3D97-68ABF29BC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683" y="1264537"/>
            <a:ext cx="1208894" cy="2445744"/>
          </a:xfrm>
          <a:prstGeom prst="rect">
            <a:avLst/>
          </a:prstGeom>
        </p:spPr>
      </p:pic>
      <p:pic>
        <p:nvPicPr>
          <p:cNvPr id="11" name="Picture 4" descr="http://paul-lueftung.de/typo3temp/pics/c0c9d3dece.png">
            <a:extLst>
              <a:ext uri="{FF2B5EF4-FFF2-40B4-BE49-F238E27FC236}">
                <a16:creationId xmlns:a16="http://schemas.microsoft.com/office/drawing/2014/main" id="{0D848F8A-7E8D-0FA0-E1E2-191F41903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75" y="1403812"/>
            <a:ext cx="2589367" cy="116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ärmerückgewinnungsgerät PAUL focus (F) 200">
            <a:extLst>
              <a:ext uri="{FF2B5EF4-FFF2-40B4-BE49-F238E27FC236}">
                <a16:creationId xmlns:a16="http://schemas.microsoft.com/office/drawing/2014/main" id="{BFAD7711-AA6C-1D68-730E-1C61BCCC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332" y="2640817"/>
            <a:ext cx="2106059" cy="175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DEA9D94-F9F1-BE84-2316-5167CB9544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0889" y="4340421"/>
            <a:ext cx="2390412" cy="1952474"/>
          </a:xfrm>
          <a:prstGeom prst="rect">
            <a:avLst/>
          </a:prstGeom>
        </p:spPr>
      </p:pic>
      <p:pic>
        <p:nvPicPr>
          <p:cNvPr id="14" name="Afbeelding 15" descr="AfbeeldingComfoAirE.png">
            <a:extLst>
              <a:ext uri="{FF2B5EF4-FFF2-40B4-BE49-F238E27FC236}">
                <a16:creationId xmlns:a16="http://schemas.microsoft.com/office/drawing/2014/main" id="{AD06B81A-104E-54FA-EFEA-C32F7A57D3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48" y="4337149"/>
            <a:ext cx="1640384" cy="180459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B8807A4-B07D-5DA2-FB33-29A2070770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6489" y="2531636"/>
            <a:ext cx="1433137" cy="1719254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0AEB0DD3-BF11-D4F4-30BC-85D4E32C48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9125" y="2710030"/>
            <a:ext cx="1538466" cy="183441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BCE3D26-100D-D2A5-7B2A-676A2BD39E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975" y="4731623"/>
            <a:ext cx="1962090" cy="1309202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7AA97D1-3807-C768-440E-D527167C0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12" y="4776319"/>
            <a:ext cx="1521675" cy="121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643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1C03CAB-98B4-874D-2038-577DE51625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577" y="1970087"/>
            <a:ext cx="6835587" cy="3372878"/>
          </a:xfrm>
        </p:spPr>
        <p:txBody>
          <a:bodyPr/>
          <a:lstStyle/>
          <a:p>
            <a:pPr algn="l"/>
            <a:r>
              <a:rPr lang="cs-CZ" sz="1800" i="0" u="none" strike="noStrike" baseline="0" dirty="0">
                <a:latin typeface="Calibri" panose="020F0502020204030204" pitchFamily="34" charset="0"/>
              </a:rPr>
              <a:t>CAQ 350 + CC 24</a:t>
            </a:r>
          </a:p>
          <a:p>
            <a:pPr algn="l"/>
            <a:r>
              <a:rPr lang="cs-CZ" sz="1800" i="0" u="none" strike="noStrike" baseline="0" dirty="0">
                <a:latin typeface="Calibri" panose="020F0502020204030204" pitchFamily="34" charset="0"/>
              </a:rPr>
              <a:t>Zastavěná plocha: </a:t>
            </a:r>
            <a:r>
              <a:rPr lang="cs-CZ" sz="1800" i="0" u="none" strike="noStrike" baseline="0" dirty="0">
                <a:latin typeface="Calibri-Bold"/>
              </a:rPr>
              <a:t>132,79m2</a:t>
            </a:r>
          </a:p>
          <a:p>
            <a:pPr algn="l"/>
            <a:r>
              <a:rPr lang="cs-CZ" sz="1800" i="0" u="none" strike="noStrike" baseline="0" dirty="0">
                <a:latin typeface="Calibri" panose="020F0502020204030204" pitchFamily="34" charset="0"/>
              </a:rPr>
              <a:t>Užitná plocha: </a:t>
            </a:r>
            <a:r>
              <a:rPr lang="cs-CZ" sz="1800" i="0" u="none" strike="noStrike" baseline="0" dirty="0">
                <a:latin typeface="Calibri-Bold"/>
              </a:rPr>
              <a:t>108,38m2</a:t>
            </a:r>
          </a:p>
          <a:p>
            <a:pPr algn="l"/>
            <a:r>
              <a:rPr lang="cs-CZ" dirty="0">
                <a:latin typeface="Calibri-Bold"/>
              </a:rPr>
              <a:t>Montovaná dřevostavba – panely z DMK systému</a:t>
            </a:r>
          </a:p>
          <a:p>
            <a:pPr algn="l"/>
            <a:r>
              <a:rPr lang="cs-CZ" sz="14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Konstrukční panely - DMK </a:t>
            </a:r>
            <a:r>
              <a:rPr lang="cs-CZ" sz="1400" dirty="0" err="1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System</a:t>
            </a:r>
            <a:r>
              <a:rPr lang="cs-CZ" sz="14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(dmk-system.cz</a:t>
            </a:r>
            <a:r>
              <a:rPr lang="cs-CZ" dirty="0">
                <a:solidFill>
                  <a:srgbClr val="D7DF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cs-CZ" dirty="0">
              <a:latin typeface="Calibri-Bold"/>
            </a:endParaRPr>
          </a:p>
          <a:p>
            <a:pPr algn="l"/>
            <a:r>
              <a:rPr lang="cs-CZ" dirty="0">
                <a:latin typeface="Calibri-Bold"/>
              </a:rPr>
              <a:t>Tepelná ztráty – 2,92 </a:t>
            </a:r>
            <a:r>
              <a:rPr lang="cs-CZ" dirty="0" err="1">
                <a:latin typeface="Calibri-Bold"/>
              </a:rPr>
              <a:t>MWh</a:t>
            </a:r>
            <a:r>
              <a:rPr lang="cs-CZ" dirty="0">
                <a:latin typeface="Calibri-Bold"/>
              </a:rPr>
              <a:t>/rok</a:t>
            </a:r>
          </a:p>
          <a:p>
            <a:r>
              <a:rPr lang="cs-CZ" dirty="0">
                <a:latin typeface="Calibri-Bold"/>
              </a:rPr>
              <a:t>Potřeba energie na vytápění – 3,7 </a:t>
            </a:r>
            <a:r>
              <a:rPr lang="cs-CZ" dirty="0" err="1">
                <a:latin typeface="Calibri-Bold"/>
              </a:rPr>
              <a:t>MWh</a:t>
            </a:r>
            <a:r>
              <a:rPr lang="cs-CZ" dirty="0">
                <a:latin typeface="Calibri-Bold"/>
              </a:rPr>
              <a:t>/rok</a:t>
            </a:r>
          </a:p>
          <a:p>
            <a:pPr marL="0" indent="0" algn="l">
              <a:buNone/>
            </a:pP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9A8D55B-0EE8-084A-05FB-BA13064562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Typ prezentace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▪ </a:t>
            </a: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Název prezentace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▪ </a:t>
            </a: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Autor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B2C7C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BD9D9A-6C4B-E750-789A-F2466773F0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Poznámky a zdroje</a:t>
            </a:r>
            <a:endParaRPr lang="de-DE" dirty="0"/>
          </a:p>
        </p:txBody>
      </p:sp>
      <p:pic>
        <p:nvPicPr>
          <p:cNvPr id="8" name="Obrázek 7" descr="Obsah obrázku snímek obrazovky&#10;&#10;Popis byl vytvořen automaticky">
            <a:extLst>
              <a:ext uri="{FF2B5EF4-FFF2-40B4-BE49-F238E27FC236}">
                <a16:creationId xmlns:a16="http://schemas.microsoft.com/office/drawing/2014/main" id="{D8901BA0-E11F-58B7-5072-9C9BAB7F8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537" y="1167493"/>
            <a:ext cx="6537873" cy="2238191"/>
          </a:xfrm>
          <a:prstGeom prst="rect">
            <a:avLst/>
          </a:prstGeom>
        </p:spPr>
      </p:pic>
      <p:pic>
        <p:nvPicPr>
          <p:cNvPr id="13" name="Obrázek 12" descr="Obsah obrázku dům, diagram, okno&#10;&#10;Popis byl vytvořen automaticky">
            <a:extLst>
              <a:ext uri="{FF2B5EF4-FFF2-40B4-BE49-F238E27FC236}">
                <a16:creationId xmlns:a16="http://schemas.microsoft.com/office/drawing/2014/main" id="{C67CB299-353D-0A96-786B-FCCE879FC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638" y="3478319"/>
            <a:ext cx="4563112" cy="247684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063E985-67A3-03DB-176B-8CFAAC715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92" y="317102"/>
            <a:ext cx="3643832" cy="97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83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1C03CAB-98B4-874D-2038-577DE51625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644" y="1099394"/>
            <a:ext cx="9009674" cy="3182484"/>
          </a:xfrm>
        </p:spPr>
        <p:txBody>
          <a:bodyPr/>
          <a:lstStyle/>
          <a:p>
            <a:pPr algn="l"/>
            <a:r>
              <a:rPr lang="cs-CZ" sz="1800" b="1" i="0" u="none" strike="noStrike" baseline="0" dirty="0">
                <a:latin typeface="Calibri" panose="020F0502020204030204" pitchFamily="34" charset="0"/>
              </a:rPr>
              <a:t>Vytápění objektu rodinného domu je zajištěno pomocí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vzduchotechnické jednotky s rekuperací na bázi tepelného čerpadla vzduch-vzduch Zehnder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ComfoClime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24.</a:t>
            </a:r>
          </a:p>
          <a:p>
            <a:pPr algn="l"/>
            <a:r>
              <a:rPr lang="cs-CZ" sz="1800" b="0" i="0" u="none" strike="noStrike" baseline="0" dirty="0">
                <a:latin typeface="Calibri" panose="020F0502020204030204" pitchFamily="34" charset="0"/>
              </a:rPr>
              <a:t>Jako druhotný zdroj vytápění je navržené elektrické podlahové vytápění odporovými dráty.</a:t>
            </a:r>
          </a:p>
          <a:p>
            <a:pPr algn="l"/>
            <a:r>
              <a:rPr lang="cs-CZ" sz="1800" b="0" i="0" u="none" strike="noStrike" baseline="0" dirty="0">
                <a:latin typeface="Calibri" panose="020F0502020204030204" pitchFamily="34" charset="0"/>
              </a:rPr>
              <a:t>Sekundárním zdrojem vytápění budou krbová kamna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Schiedel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Kingfire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s tepelným výkonem 3-7kW.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9A8D55B-0EE8-084A-05FB-BA13064562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Typ prezentace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▪ </a:t>
            </a: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Název prezentace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▪ </a:t>
            </a: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Autor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B2C7C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BD9D9A-6C4B-E750-789A-F2466773F0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 err="1"/>
              <a:t>Pozne</a:t>
            </a:r>
            <a:endParaRPr lang="de-DE" dirty="0"/>
          </a:p>
        </p:txBody>
      </p:sp>
      <p:pic>
        <p:nvPicPr>
          <p:cNvPr id="5" name="Obrázek 4" descr="Obsah obrázku diagram, Plán, schématické, Technický výkres&#10;&#10;Popis byl vytvořen automaticky">
            <a:extLst>
              <a:ext uri="{FF2B5EF4-FFF2-40B4-BE49-F238E27FC236}">
                <a16:creationId xmlns:a16="http://schemas.microsoft.com/office/drawing/2014/main" id="{B291FFF5-2C6A-E3D3-211D-3BC1CBAF1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86" y="2995514"/>
            <a:ext cx="5091953" cy="282502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BA4EC23-6D89-3417-7A59-3C03A634A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86" y="188283"/>
            <a:ext cx="3513190" cy="94217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2378E0E-B163-7109-FE08-07F2C4BF9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796" y="1488141"/>
            <a:ext cx="2021880" cy="408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36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1C03CAB-98B4-874D-2038-577DE51625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4212" y="1970087"/>
            <a:ext cx="6463180" cy="3182484"/>
          </a:xfrm>
        </p:spPr>
        <p:txBody>
          <a:bodyPr/>
          <a:lstStyle/>
          <a:p>
            <a:pPr algn="l"/>
            <a:r>
              <a:rPr lang="cs-CZ" sz="1800" b="0" i="0" u="none" strike="noStrike" baseline="0" dirty="0">
                <a:latin typeface="ArialMT"/>
              </a:rPr>
              <a:t>Budova je z hlediska neobnovitelné primární energie zatřízena do klasifikační třídy B. </a:t>
            </a:r>
          </a:p>
          <a:p>
            <a:pPr algn="l"/>
            <a:r>
              <a:rPr lang="cs-CZ" sz="1800" b="0" i="0" u="none" strike="noStrike" baseline="0" dirty="0">
                <a:latin typeface="ArialMT"/>
              </a:rPr>
              <a:t>Pro dosažení klasifikační třídy A je doporučena instalace FVE.</a:t>
            </a:r>
          </a:p>
          <a:p>
            <a:pPr algn="l"/>
            <a:r>
              <a:rPr lang="cs-CZ" dirty="0">
                <a:latin typeface="ArialMT"/>
              </a:rPr>
              <a:t>Díky </a:t>
            </a:r>
            <a:r>
              <a:rPr lang="cs-CZ" b="1" dirty="0">
                <a:latin typeface="ArialMT"/>
              </a:rPr>
              <a:t>CAQ + CC </a:t>
            </a:r>
            <a:r>
              <a:rPr lang="cs-CZ" dirty="0">
                <a:latin typeface="ArialMT"/>
              </a:rPr>
              <a:t>se DRD dostane na </a:t>
            </a:r>
            <a:r>
              <a:rPr lang="cs-CZ" b="1" dirty="0">
                <a:latin typeface="ArialMT"/>
              </a:rPr>
              <a:t>nižší pořizovací náklady</a:t>
            </a:r>
            <a:r>
              <a:rPr lang="cs-CZ" dirty="0">
                <a:latin typeface="ArialMT"/>
              </a:rPr>
              <a:t> RD v porovnání s TČ nebo FVE.</a:t>
            </a:r>
            <a:endParaRPr lang="cs-CZ" sz="1800" b="0" i="0" u="none" strike="noStrike" baseline="0" dirty="0">
              <a:latin typeface="ArialMT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9A8D55B-0EE8-084A-05FB-BA13064562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Typ prezentace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▪ </a:t>
            </a: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Název prezentace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▪ </a:t>
            </a: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Autor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B2C7C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BD9D9A-6C4B-E750-789A-F2466773F0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Poznámky a zdroje</a:t>
            </a:r>
            <a:endParaRPr lang="de-DE" dirty="0"/>
          </a:p>
        </p:txBody>
      </p:sp>
      <p:pic>
        <p:nvPicPr>
          <p:cNvPr id="3" name="Obrázek 2" descr="Obsah obrázku text, snímek obrazovky, Písmo, Webová stránka&#10;&#10;Popis byl vytvořen automaticky">
            <a:extLst>
              <a:ext uri="{FF2B5EF4-FFF2-40B4-BE49-F238E27FC236}">
                <a16:creationId xmlns:a16="http://schemas.microsoft.com/office/drawing/2014/main" id="{3B1B8BE5-1197-2863-F8AD-06BDBA6E0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392" y="221790"/>
            <a:ext cx="3786535" cy="568365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64D0648-7211-ADE1-B39A-180B7AC8E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12" y="356596"/>
            <a:ext cx="3441472" cy="92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2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1DE99FD7-BD92-4B43-B1AB-43AF3D5D6D4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1DE99FD7-BD92-4B43-B1AB-43AF3D5D6D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4F62665E-F647-6257-C113-BD477714EA17}"/>
              </a:ext>
            </a:extLst>
          </p:cNvPr>
          <p:cNvSpPr/>
          <p:nvPr/>
        </p:nvSpPr>
        <p:spPr>
          <a:xfrm>
            <a:off x="0" y="-69668"/>
            <a:ext cx="12192000" cy="617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4B6EDF7-48DD-E842-C142-E4B169C6A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77" y="1662543"/>
            <a:ext cx="5762451" cy="4078299"/>
          </a:xfrm>
        </p:spPr>
        <p:txBody>
          <a:bodyPr vert="horz"/>
          <a:lstStyle/>
          <a:p>
            <a:r>
              <a:rPr lang="cs-CZ" sz="4800" dirty="0"/>
              <a:t>Představení společnosti Zehnder</a:t>
            </a:r>
            <a:endParaRPr lang="en-GB" sz="48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DA755BE-236E-7276-82F8-10AFB8AC7E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9587" y="6320807"/>
            <a:ext cx="7027285" cy="537191"/>
          </a:xfrm>
        </p:spPr>
        <p:txBody>
          <a:bodyPr/>
          <a:lstStyle/>
          <a:p>
            <a:r>
              <a:rPr lang="cs-CZ" dirty="0"/>
              <a:t>Zehnder Group Czech Republic s.r.o.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39B3928-D0A9-414E-9101-166369203A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15" t="14763" r="8564" b="9015"/>
          <a:stretch/>
        </p:blipFill>
        <p:spPr>
          <a:xfrm>
            <a:off x="7338384" y="1662544"/>
            <a:ext cx="4048380" cy="396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95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69674-85DC-3B6A-06AA-52CEE4443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0B7AF7F-3255-423F-F180-FA47DCD680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578" y="1419792"/>
            <a:ext cx="7528188" cy="59031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Využijme vysokého </a:t>
            </a:r>
            <a:r>
              <a:rPr lang="cs-CZ" b="1" dirty="0"/>
              <a:t>COP</a:t>
            </a:r>
            <a:r>
              <a:rPr lang="cs-CZ" dirty="0"/>
              <a:t> faktoru tam kde nemáme tepelné čerpadlo a potřebujeme mít ekologický zdroj vytápění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2516B3-D931-B145-7B03-98D92402E7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Typ prezentace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▪ </a:t>
            </a: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Název prezentace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▪ </a:t>
            </a: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Autor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B2C7CA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BB6DECE-F9ED-9406-08AA-24410F78FF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Poznámky a zdroje</a:t>
            </a:r>
            <a:endParaRPr lang="de-DE" dirty="0"/>
          </a:p>
        </p:txBody>
      </p:sp>
      <p:sp>
        <p:nvSpPr>
          <p:cNvPr id="11" name="Titel 6">
            <a:extLst>
              <a:ext uri="{FF2B5EF4-FFF2-40B4-BE49-F238E27FC236}">
                <a16:creationId xmlns:a16="http://schemas.microsoft.com/office/drawing/2014/main" id="{628909BB-60A4-D73C-C742-7A4E02062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77" y="779583"/>
            <a:ext cx="9360000" cy="387910"/>
          </a:xfrm>
        </p:spPr>
        <p:txBody>
          <a:bodyPr/>
          <a:lstStyle/>
          <a:p>
            <a:r>
              <a:rPr lang="cs-CZ" dirty="0"/>
              <a:t>COMFOCLIME 24 a 36</a:t>
            </a:r>
            <a:endParaRPr lang="de-DE" dirty="0"/>
          </a:p>
        </p:txBody>
      </p:sp>
      <p:pic>
        <p:nvPicPr>
          <p:cNvPr id="5" name="Obrázek 4" descr="Obsah obrázku text, Písmo, snímek obrazovky, Grafika&#10;&#10;Popis byl vytvořen automaticky">
            <a:extLst>
              <a:ext uri="{FF2B5EF4-FFF2-40B4-BE49-F238E27FC236}">
                <a16:creationId xmlns:a16="http://schemas.microsoft.com/office/drawing/2014/main" id="{52D8F19F-3EB1-B2E3-FF82-657BCE9E0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119" y="207"/>
            <a:ext cx="2679838" cy="52707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170273E-652A-B6B0-BDA1-9DCF3A7A6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052" y="1183538"/>
            <a:ext cx="3282947" cy="256947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A69FD14-22C4-102D-EF6F-BB58A2F9B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18" y="2135934"/>
            <a:ext cx="8884916" cy="3942483"/>
          </a:xfrm>
          <a:prstGeom prst="rect">
            <a:avLst/>
          </a:prstGeom>
        </p:spPr>
      </p:pic>
      <p:sp>
        <p:nvSpPr>
          <p:cNvPr id="24" name="Šipka: doleva 23">
            <a:extLst>
              <a:ext uri="{FF2B5EF4-FFF2-40B4-BE49-F238E27FC236}">
                <a16:creationId xmlns:a16="http://schemas.microsoft.com/office/drawing/2014/main" id="{8A8DC7FA-0359-5F39-7663-7DC2000DAB23}"/>
              </a:ext>
            </a:extLst>
          </p:cNvPr>
          <p:cNvSpPr/>
          <p:nvPr/>
        </p:nvSpPr>
        <p:spPr>
          <a:xfrm>
            <a:off x="9356834" y="4214191"/>
            <a:ext cx="1981726" cy="97005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502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70CAD-DCBF-2613-AB16-D5269DA06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14CA74D-F656-D49C-6A2C-EA0C3F86E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Poznámky a zdroje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24E15E6-2923-10AF-098D-3A34B9FC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77" y="779583"/>
            <a:ext cx="9360000" cy="387910"/>
          </a:xfrm>
        </p:spPr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Reference: RD Příchovice podle </a:t>
            </a:r>
            <a:r>
              <a:rPr lang="cs-CZ" dirty="0" err="1">
                <a:solidFill>
                  <a:srgbClr val="295558"/>
                </a:solidFill>
              </a:rPr>
              <a:t>arch.Jirouše</a:t>
            </a: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9DFB9C50-5D9F-F555-95A1-A3234F932E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4536" y="1596711"/>
            <a:ext cx="3337464" cy="49237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chemeClr val="tx1"/>
                </a:solidFill>
              </a:rPr>
              <a:t>Ve stavbě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D03C25C-7BF0-4E12-64AF-B9B81913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516" y="1359185"/>
            <a:ext cx="5581095" cy="4185821"/>
          </a:xfrm>
          <a:prstGeom prst="rect">
            <a:avLst/>
          </a:prstGeom>
        </p:spPr>
      </p:pic>
      <p:pic>
        <p:nvPicPr>
          <p:cNvPr id="4" name="Obrázek 3" descr="Obsah obrázku venku, tráva, budova, rostlina&#10;&#10;Popis byl vytvořen automaticky">
            <a:extLst>
              <a:ext uri="{FF2B5EF4-FFF2-40B4-BE49-F238E27FC236}">
                <a16:creationId xmlns:a16="http://schemas.microsoft.com/office/drawing/2014/main" id="{309E7921-5105-9CA0-3417-535C06C37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734"/>
          <a:stretch/>
        </p:blipFill>
        <p:spPr>
          <a:xfrm>
            <a:off x="6951758" y="2005002"/>
            <a:ext cx="3136916" cy="35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84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5641A-39A1-D88F-5D1C-6049BEA81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3E2F01C-B2F2-60F4-EB77-B2505B803E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Poznámky a zdroje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2EB0332-4FAB-1326-EE6A-E893DA740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77" y="779583"/>
            <a:ext cx="9360000" cy="387910"/>
          </a:xfrm>
        </p:spPr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Reference: RD Příchovice podle </a:t>
            </a:r>
            <a:r>
              <a:rPr lang="cs-CZ" dirty="0" err="1">
                <a:solidFill>
                  <a:srgbClr val="295558"/>
                </a:solidFill>
              </a:rPr>
              <a:t>arch.Jirouše</a:t>
            </a: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7B14C2F-DEA2-9965-28CC-219D6E34FD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577" y="1047455"/>
            <a:ext cx="3337464" cy="49237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chemeClr val="tx1"/>
                </a:solidFill>
              </a:rPr>
              <a:t>Výsledný interiér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" name="Obrázek 2" descr="Obsah obrázku interiér, zeď, Vodovodní instalace, koupelna&#10;&#10;Popis byl vytvořen automaticky">
            <a:extLst>
              <a:ext uri="{FF2B5EF4-FFF2-40B4-BE49-F238E27FC236}">
                <a16:creationId xmlns:a16="http://schemas.microsoft.com/office/drawing/2014/main" id="{A9FC1FED-C1E5-7699-E14B-4B36B8E72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75" y="1466614"/>
            <a:ext cx="5918447" cy="4438835"/>
          </a:xfrm>
          <a:prstGeom prst="rect">
            <a:avLst/>
          </a:prstGeom>
        </p:spPr>
      </p:pic>
      <p:pic>
        <p:nvPicPr>
          <p:cNvPr id="5" name="Obrázek 4" descr="Obsah obrázku schody, budova, Symetrie, zábradlí&#10;&#10;Popis byl vytvořen automaticky">
            <a:extLst>
              <a:ext uri="{FF2B5EF4-FFF2-40B4-BE49-F238E27FC236}">
                <a16:creationId xmlns:a16="http://schemas.microsoft.com/office/drawing/2014/main" id="{BAAD8176-3406-DDE2-4F9B-71D787616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748" y="1445841"/>
            <a:ext cx="3344425" cy="44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65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AA96D-E62A-2202-BCB6-A4DFCB461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8B70725-0C0B-9EDC-279B-D4847C7A60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Poznámky a zdroje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3A51ADF-5344-EA80-F34A-68FFAF0A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77" y="779583"/>
            <a:ext cx="9360000" cy="387910"/>
          </a:xfrm>
        </p:spPr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Reference: RD Příchovice podle </a:t>
            </a:r>
            <a:r>
              <a:rPr lang="cs-CZ" dirty="0" err="1">
                <a:solidFill>
                  <a:srgbClr val="295558"/>
                </a:solidFill>
              </a:rPr>
              <a:t>arch.Jirouše</a:t>
            </a: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F81A1C6-9B59-19D4-8E28-27D615C965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577" y="1047455"/>
            <a:ext cx="3337464" cy="49237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chemeClr val="tx1"/>
                </a:solidFill>
              </a:rPr>
              <a:t>Výsledný interiér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Obrázek 3" descr="Obsah obrázku interiér, Vodovodní instalace, zeď, koupelna&#10;&#10;Popis byl vytvořen automaticky">
            <a:extLst>
              <a:ext uri="{FF2B5EF4-FFF2-40B4-BE49-F238E27FC236}">
                <a16:creationId xmlns:a16="http://schemas.microsoft.com/office/drawing/2014/main" id="{FDBB4C54-8417-9AAB-BC09-2340F440C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3"/>
          <a:stretch/>
        </p:blipFill>
        <p:spPr>
          <a:xfrm>
            <a:off x="4269084" y="1539831"/>
            <a:ext cx="2367296" cy="4487662"/>
          </a:xfrm>
          <a:prstGeom prst="rect">
            <a:avLst/>
          </a:prstGeom>
        </p:spPr>
      </p:pic>
      <p:pic>
        <p:nvPicPr>
          <p:cNvPr id="6" name="Obrázek 5" descr="Obsah obrázku Prkno, překližka, stavební dříví, budova&#10;&#10;Popis byl vytvořen automaticky">
            <a:extLst>
              <a:ext uri="{FF2B5EF4-FFF2-40B4-BE49-F238E27FC236}">
                <a16:creationId xmlns:a16="http://schemas.microsoft.com/office/drawing/2014/main" id="{FC431102-61EC-8EA0-9A0E-864A060D5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1706" y="1960534"/>
            <a:ext cx="4127532" cy="3095649"/>
          </a:xfrm>
          <a:prstGeom prst="rect">
            <a:avLst/>
          </a:prstGeom>
        </p:spPr>
      </p:pic>
      <p:pic>
        <p:nvPicPr>
          <p:cNvPr id="7" name="Obrázek 6" descr="Obsah obrázku zeď, příslušenství, budova, interiér&#10;&#10;Popis byl vytvořen automaticky">
            <a:extLst>
              <a:ext uri="{FF2B5EF4-FFF2-40B4-BE49-F238E27FC236}">
                <a16:creationId xmlns:a16="http://schemas.microsoft.com/office/drawing/2014/main" id="{465273BD-68A2-E329-2C32-C5009F29D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61" y="1997362"/>
            <a:ext cx="3817701" cy="286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48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62F8A-345E-D0A5-D5E1-713E681A9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F6E685B-578D-9897-1BAB-9B5A015DDF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Poznámky a zdroje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99970DA-4E90-B15B-1784-68908C79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77" y="779583"/>
            <a:ext cx="9360000" cy="387910"/>
          </a:xfrm>
        </p:spPr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Reference: RD Příchovice podle </a:t>
            </a:r>
            <a:r>
              <a:rPr lang="cs-CZ" dirty="0" err="1">
                <a:solidFill>
                  <a:srgbClr val="295558"/>
                </a:solidFill>
              </a:rPr>
              <a:t>arch.Jirouše</a:t>
            </a:r>
            <a:endParaRPr lang="de-DE" dirty="0">
              <a:solidFill>
                <a:srgbClr val="295558"/>
              </a:solidFill>
            </a:endParaRPr>
          </a:p>
        </p:txBody>
      </p:sp>
      <p:pic>
        <p:nvPicPr>
          <p:cNvPr id="4" name="Obrázek 3" descr="Obsah obrázku Domácí spotřebič, interiér, reproduktor, zeď&#10;&#10;Popis byl vytvořen automaticky">
            <a:extLst>
              <a:ext uri="{FF2B5EF4-FFF2-40B4-BE49-F238E27FC236}">
                <a16:creationId xmlns:a16="http://schemas.microsoft.com/office/drawing/2014/main" id="{62C2BCDB-6AC7-E434-B484-2280CA508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26592" y="1835994"/>
            <a:ext cx="4338815" cy="3254111"/>
          </a:xfrm>
          <a:prstGeom prst="rect">
            <a:avLst/>
          </a:prstGeom>
        </p:spPr>
      </p:pic>
      <p:pic>
        <p:nvPicPr>
          <p:cNvPr id="11" name="Obrázek 10" descr="Obsah obrázku interiér, zašpiněné&#10;&#10;Popis byl vytvořen automaticky">
            <a:extLst>
              <a:ext uri="{FF2B5EF4-FFF2-40B4-BE49-F238E27FC236}">
                <a16:creationId xmlns:a16="http://schemas.microsoft.com/office/drawing/2014/main" id="{1B325EEB-3C4A-C0C1-B012-BFB7B58ED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52"/>
          <a:stretch/>
        </p:blipFill>
        <p:spPr>
          <a:xfrm>
            <a:off x="8180454" y="2096068"/>
            <a:ext cx="3336245" cy="3009332"/>
          </a:xfrm>
          <a:prstGeom prst="rect">
            <a:avLst/>
          </a:prstGeom>
        </p:spPr>
      </p:pic>
      <p:pic>
        <p:nvPicPr>
          <p:cNvPr id="14" name="Obrázek 13" descr="Obsah obrázku interiér, zeď, kohoutek, Vodovodní instalace&#10;&#10;Popis byl vytvořen automaticky">
            <a:extLst>
              <a:ext uri="{FF2B5EF4-FFF2-40B4-BE49-F238E27FC236}">
                <a16:creationId xmlns:a16="http://schemas.microsoft.com/office/drawing/2014/main" id="{7996DC34-C825-9D4D-8D9E-417F121D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96" y="1915450"/>
            <a:ext cx="3604949" cy="270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58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3558BF7-6073-D93C-1D5D-9F028A974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001" y="0"/>
            <a:ext cx="4631998" cy="621322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69B324-DF32-C198-24C9-ABB37A7FE3E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▪</a:t>
            </a:r>
            <a:r>
              <a:rPr lang="cs-CZ" dirty="0"/>
              <a:t> Designové radiátory ▪ Komfortní větrání ▪ Stropní sálavé vytápění a chlazení ▪ </a:t>
            </a:r>
            <a:r>
              <a:rPr lang="cs-CZ" dirty="0" err="1"/>
              <a:t>Clean</a:t>
            </a:r>
            <a:r>
              <a:rPr lang="cs-CZ" dirty="0"/>
              <a:t> Air </a:t>
            </a:r>
            <a:r>
              <a:rPr lang="cs-CZ" dirty="0" err="1"/>
              <a:t>Solutions</a:t>
            </a:r>
            <a:endParaRPr lang="de-DE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AE1423-C6C2-EEAE-C90D-DF65EA131C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Reference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EE8383-DDF9-BF0A-EBAC-D486FB8E92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ČEK 2 Kolbenova – větrání bytu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7BCD63A-BA63-BEEA-AC58-92622B610D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8210" y="6078736"/>
            <a:ext cx="5203081" cy="756926"/>
          </a:xfrm>
        </p:spPr>
        <p:txBody>
          <a:bodyPr/>
          <a:lstStyle/>
          <a:p>
            <a:r>
              <a:rPr lang="cs-CZ" dirty="0"/>
              <a:t>Petr Bednář | Zehnder Group Czech Republic s.r.o.</a:t>
            </a:r>
            <a:br>
              <a:rPr lang="cs-CZ" dirty="0"/>
            </a:br>
            <a:r>
              <a:rPr lang="cs-CZ" dirty="0"/>
              <a:t>01.09.2023</a:t>
            </a:r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5AAAB3-AD70-128E-B101-09E7FB82A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8" name="Textplatzhalter 4">
            <a:extLst>
              <a:ext uri="{FF2B5EF4-FFF2-40B4-BE49-F238E27FC236}">
                <a16:creationId xmlns:a16="http://schemas.microsoft.com/office/drawing/2014/main" id="{2B0FDA9E-797F-3174-211B-088A97FF5C4C}"/>
              </a:ext>
            </a:extLst>
          </p:cNvPr>
          <p:cNvSpPr txBox="1">
            <a:spLocks/>
          </p:cNvSpPr>
          <p:nvPr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117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NowText Bold" panose="020B0504030202020204" pitchFamily="34" charset="77"/>
                <a:ea typeface="+mn-ea"/>
                <a:cs typeface="HelveticaNowText Bold" panose="020B0504030202020204" pitchFamily="34" charset="77"/>
              </a:rPr>
              <a:t>always the best climate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401A92F-4BD8-4269-3F89-DB8FC7511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3403"/>
            <a:ext cx="7560000" cy="688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66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BD9D9A-6C4B-E750-789A-F2466773F0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Poznámky a zdroje</a:t>
            </a:r>
            <a:endParaRPr lang="de-DE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3B63D50-BF0A-B7B0-347E-18E5B2B8D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40" y="1344197"/>
            <a:ext cx="3366295" cy="453550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50E732A-6DC7-9A79-3035-690D85200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678" y="1319893"/>
            <a:ext cx="6104613" cy="455980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1E32B206-6636-1F6F-2531-AFAFBDCAB2C4}"/>
              </a:ext>
            </a:extLst>
          </p:cNvPr>
          <p:cNvSpPr txBox="1">
            <a:spLocks/>
          </p:cNvSpPr>
          <p:nvPr/>
        </p:nvSpPr>
        <p:spPr>
          <a:xfrm>
            <a:off x="857614" y="694361"/>
            <a:ext cx="9095738" cy="49237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Reference – bytový dům Kolbenova (pro SKANSKA)</a:t>
            </a:r>
            <a:endParaRPr kumimoji="0" lang="de-DE" sz="2500" b="1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38197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F58E4-C5DA-17FB-76F4-FC823949B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Decentrální jednotky </a:t>
            </a:r>
            <a:r>
              <a:rPr lang="cs-CZ" dirty="0" err="1">
                <a:solidFill>
                  <a:srgbClr val="295558"/>
                </a:solidFill>
              </a:rPr>
              <a:t>ComfoSpot</a:t>
            </a:r>
            <a:r>
              <a:rPr lang="cs-CZ" dirty="0">
                <a:solidFill>
                  <a:srgbClr val="295558"/>
                </a:solidFill>
              </a:rPr>
              <a:t> 50 a </a:t>
            </a:r>
            <a:r>
              <a:rPr lang="cs-CZ" dirty="0" err="1">
                <a:solidFill>
                  <a:srgbClr val="295558"/>
                </a:solidFill>
              </a:rPr>
              <a:t>ComfoAir</a:t>
            </a:r>
            <a:r>
              <a:rPr lang="cs-CZ" dirty="0">
                <a:solidFill>
                  <a:srgbClr val="295558"/>
                </a:solidFill>
              </a:rPr>
              <a:t> 70</a:t>
            </a:r>
            <a:br>
              <a:rPr lang="cs-CZ" dirty="0">
                <a:solidFill>
                  <a:srgbClr val="295558"/>
                </a:solidFill>
              </a:rPr>
            </a:br>
            <a:r>
              <a:rPr lang="cs-CZ" sz="1800" dirty="0">
                <a:solidFill>
                  <a:srgbClr val="295558"/>
                </a:solidFill>
              </a:rPr>
              <a:t>příklad použití v garsoniéře, např. Svatá Kateřina</a:t>
            </a:r>
            <a:endParaRPr lang="de-DE" sz="1800" dirty="0">
              <a:solidFill>
                <a:srgbClr val="295558"/>
              </a:solidFill>
            </a:endParaRPr>
          </a:p>
        </p:txBody>
      </p:sp>
      <p:sp>
        <p:nvSpPr>
          <p:cNvPr id="17" name="Inhaltsplatzhalter 29">
            <a:extLst>
              <a:ext uri="{FF2B5EF4-FFF2-40B4-BE49-F238E27FC236}">
                <a16:creationId xmlns:a16="http://schemas.microsoft.com/office/drawing/2014/main" id="{97EDBECE-B6B0-9A38-E24C-25D4F50FD710}"/>
              </a:ext>
            </a:extLst>
          </p:cNvPr>
          <p:cNvSpPr txBox="1">
            <a:spLocks/>
          </p:cNvSpPr>
          <p:nvPr/>
        </p:nvSpPr>
        <p:spPr bwMode="gray">
          <a:xfrm>
            <a:off x="1215832" y="1448285"/>
            <a:ext cx="7905490" cy="46301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C8FAC8EA-D72B-37D4-1FD0-99591FDB41D2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900" b="0" i="0" u="none" strike="noStrike" kern="1200" cap="none" spc="0" normalizeH="0" baseline="0" noProof="0">
                <a:ln>
                  <a:noFill/>
                </a:ln>
                <a:solidFill>
                  <a:srgbClr val="2681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Zehnder Group Czech Republic s.r.o.</a:t>
            </a: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669390-248C-458E-9018-C52534E0F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036" y="973538"/>
            <a:ext cx="2781443" cy="23496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128F6A7-9CDC-46E1-A692-A2A92B569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849" y="1258400"/>
            <a:ext cx="4607519" cy="4771066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FC9C4227-153B-FFB9-3A15-C90D533EC0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t="9791" r="10985" b="14863"/>
          <a:stretch/>
        </p:blipFill>
        <p:spPr>
          <a:xfrm>
            <a:off x="747109" y="1680995"/>
            <a:ext cx="1354617" cy="1290805"/>
          </a:xfrm>
          <a:prstGeom prst="rect">
            <a:avLst/>
          </a:prstGeom>
        </p:spPr>
      </p:pic>
      <p:pic>
        <p:nvPicPr>
          <p:cNvPr id="5" name="Grafik 1">
            <a:extLst>
              <a:ext uri="{FF2B5EF4-FFF2-40B4-BE49-F238E27FC236}">
                <a16:creationId xmlns:a16="http://schemas.microsoft.com/office/drawing/2014/main" id="{90DB1A1C-8CEE-599F-5768-FAC4570E1B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7" y="3455879"/>
            <a:ext cx="1828979" cy="1857557"/>
          </a:xfrm>
          <a:prstGeom prst="rect">
            <a:avLst/>
          </a:prstGeom>
        </p:spPr>
      </p:pic>
      <p:pic>
        <p:nvPicPr>
          <p:cNvPr id="7" name="Picture 2" descr="C:\Users\Public\Documents\Marketing\CSY_képek\Zehnder_ComfoAir70_wohnen_04_Office.jpg">
            <a:extLst>
              <a:ext uri="{FF2B5EF4-FFF2-40B4-BE49-F238E27FC236}">
                <a16:creationId xmlns:a16="http://schemas.microsoft.com/office/drawing/2014/main" id="{587A1BA5-B762-C9F2-4D33-71054A7E0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687" y="3643933"/>
            <a:ext cx="2615792" cy="1963405"/>
          </a:xfrm>
          <a:prstGeom prst="rect">
            <a:avLst/>
          </a:prstGeom>
          <a:noFill/>
          <a:effectLst>
            <a:outerShdw blurRad="63500" dist="63500" dir="5400000" algn="ctr" rotWithShape="0">
              <a:schemeClr val="bg1">
                <a:lumMod val="85000"/>
                <a:alpha val="9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10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F58E4-C5DA-17FB-76F4-FC823949B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Bytové VZT jednotky – Příklad bytové instalace s Paul </a:t>
            </a:r>
            <a:r>
              <a:rPr lang="cs-CZ" dirty="0" err="1">
                <a:solidFill>
                  <a:srgbClr val="295558"/>
                </a:solidFill>
              </a:rPr>
              <a:t>Climos</a:t>
            </a:r>
            <a:r>
              <a:rPr lang="cs-CZ" dirty="0">
                <a:solidFill>
                  <a:srgbClr val="295558"/>
                </a:solidFill>
              </a:rPr>
              <a:t> 200 ECO, </a:t>
            </a:r>
            <a:r>
              <a:rPr lang="cs-CZ" sz="1800" dirty="0">
                <a:solidFill>
                  <a:srgbClr val="295558"/>
                </a:solidFill>
              </a:rPr>
              <a:t>přes stěnu na fasádu nasávání, výdech</a:t>
            </a:r>
            <a:endParaRPr lang="de-DE" sz="1800" dirty="0">
              <a:solidFill>
                <a:srgbClr val="295558"/>
              </a:solidFill>
            </a:endParaRPr>
          </a:p>
        </p:txBody>
      </p:sp>
      <p:sp>
        <p:nvSpPr>
          <p:cNvPr id="17" name="Inhaltsplatzhalter 29">
            <a:extLst>
              <a:ext uri="{FF2B5EF4-FFF2-40B4-BE49-F238E27FC236}">
                <a16:creationId xmlns:a16="http://schemas.microsoft.com/office/drawing/2014/main" id="{97EDBECE-B6B0-9A38-E24C-25D4F50FD710}"/>
              </a:ext>
            </a:extLst>
          </p:cNvPr>
          <p:cNvSpPr txBox="1">
            <a:spLocks/>
          </p:cNvSpPr>
          <p:nvPr/>
        </p:nvSpPr>
        <p:spPr bwMode="gray">
          <a:xfrm>
            <a:off x="1215832" y="1448285"/>
            <a:ext cx="7060421" cy="46301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C8FAC8EA-D72B-37D4-1FD0-99591FDB41D2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900" b="0" i="0" u="none" strike="noStrike" kern="1200" cap="none" spc="0" normalizeH="0" baseline="0" noProof="0">
                <a:ln>
                  <a:noFill/>
                </a:ln>
                <a:solidFill>
                  <a:srgbClr val="2681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Zehnder Group Czech Republic s.r.o.</a:t>
            </a: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E0145F-9B61-473E-ACF8-E065EE934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488" y="1886925"/>
            <a:ext cx="2825895" cy="237502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CC8BFA2-2CC1-4DD4-8766-159CB3AE8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751" y="1205895"/>
            <a:ext cx="6124982" cy="4818672"/>
          </a:xfrm>
          <a:prstGeom prst="rect">
            <a:avLst/>
          </a:prstGeom>
        </p:spPr>
      </p:pic>
      <p:pic>
        <p:nvPicPr>
          <p:cNvPr id="8" name="Picture 2" descr="Paul Climos 200 | Zehnder Group Czech Republic s.r.o.">
            <a:extLst>
              <a:ext uri="{FF2B5EF4-FFF2-40B4-BE49-F238E27FC236}">
                <a16:creationId xmlns:a16="http://schemas.microsoft.com/office/drawing/2014/main" id="{F8480D7B-CD6B-4AAD-A80F-91F3F034D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008" y="4486633"/>
            <a:ext cx="2661138" cy="138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896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F58E4-C5DA-17FB-76F4-FC823949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977" y="585628"/>
            <a:ext cx="9807948" cy="387910"/>
          </a:xfrm>
        </p:spPr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Bytové VZT jednotky – Příklad bytové instalace s </a:t>
            </a:r>
            <a:r>
              <a:rPr lang="cs-CZ" dirty="0" err="1">
                <a:solidFill>
                  <a:srgbClr val="295558"/>
                </a:solidFill>
              </a:rPr>
              <a:t>ComfoAir</a:t>
            </a:r>
            <a:r>
              <a:rPr lang="cs-CZ" dirty="0">
                <a:solidFill>
                  <a:srgbClr val="295558"/>
                </a:solidFill>
              </a:rPr>
              <a:t> 180</a:t>
            </a:r>
            <a:br>
              <a:rPr lang="cs-CZ" dirty="0">
                <a:solidFill>
                  <a:srgbClr val="295558"/>
                </a:solidFill>
              </a:rPr>
            </a:br>
            <a:r>
              <a:rPr lang="cs-CZ" sz="1800" dirty="0">
                <a:solidFill>
                  <a:srgbClr val="295558"/>
                </a:solidFill>
              </a:rPr>
              <a:t>příklad BD </a:t>
            </a:r>
            <a:r>
              <a:rPr lang="cs-CZ" sz="1800" dirty="0" err="1">
                <a:solidFill>
                  <a:srgbClr val="295558"/>
                </a:solidFill>
              </a:rPr>
              <a:t>Engerth</a:t>
            </a:r>
            <a:r>
              <a:rPr lang="cs-CZ" sz="1800" dirty="0">
                <a:solidFill>
                  <a:srgbClr val="295558"/>
                </a:solidFill>
              </a:rPr>
              <a:t> Kladno</a:t>
            </a:r>
            <a:endParaRPr lang="de-DE" sz="1800" dirty="0">
              <a:solidFill>
                <a:srgbClr val="295558"/>
              </a:solidFill>
            </a:endParaRPr>
          </a:p>
        </p:txBody>
      </p:sp>
      <p:sp>
        <p:nvSpPr>
          <p:cNvPr id="17" name="Inhaltsplatzhalter 29">
            <a:extLst>
              <a:ext uri="{FF2B5EF4-FFF2-40B4-BE49-F238E27FC236}">
                <a16:creationId xmlns:a16="http://schemas.microsoft.com/office/drawing/2014/main" id="{97EDBECE-B6B0-9A38-E24C-25D4F50FD710}"/>
              </a:ext>
            </a:extLst>
          </p:cNvPr>
          <p:cNvSpPr txBox="1">
            <a:spLocks/>
          </p:cNvSpPr>
          <p:nvPr/>
        </p:nvSpPr>
        <p:spPr bwMode="gray">
          <a:xfrm>
            <a:off x="1215832" y="1448285"/>
            <a:ext cx="7060421" cy="46301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C8FAC8EA-D72B-37D4-1FD0-99591FDB41D2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900" b="0" i="0" u="none" strike="noStrike" kern="1200" cap="none" spc="0" normalizeH="0" baseline="0" noProof="0">
                <a:ln>
                  <a:noFill/>
                </a:ln>
                <a:solidFill>
                  <a:srgbClr val="2681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Zehnder Group Czech Republic s.r.o.</a:t>
            </a: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A6D6555-BAEF-4898-BCD1-E9034CCCC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891" y="4923385"/>
            <a:ext cx="1724800" cy="94262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4B50146-BEB8-40FA-8DF6-190DDE92D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808" y="1068527"/>
            <a:ext cx="7196467" cy="489533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F3129245-28EA-4BDB-9147-41CEDCD627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350" y="1068527"/>
            <a:ext cx="1981131" cy="189755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63D20BD-AAB0-94E3-83F0-98A891D56043}"/>
              </a:ext>
            </a:extLst>
          </p:cNvPr>
          <p:cNvSpPr txBox="1"/>
          <p:nvPr/>
        </p:nvSpPr>
        <p:spPr>
          <a:xfrm>
            <a:off x="8811350" y="3113249"/>
            <a:ext cx="2800350" cy="1557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558 x 680 x 299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Možnost Entalpického výměníku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Předehřev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Časový program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Oboustranná</a:t>
            </a:r>
          </a:p>
        </p:txBody>
      </p:sp>
    </p:spTree>
    <p:extLst>
      <p:ext uri="{BB962C8B-B14F-4D97-AF65-F5344CB8AC3E}">
        <p14:creationId xmlns:p14="http://schemas.microsoft.com/office/powerpoint/2010/main" val="2496145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F58E4-C5DA-17FB-76F4-FC823949B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Historie </a:t>
            </a:r>
            <a:r>
              <a:rPr lang="cs-CZ" dirty="0" err="1">
                <a:solidFill>
                  <a:srgbClr val="295558"/>
                </a:solidFill>
              </a:rPr>
              <a:t>Zehnder</a:t>
            </a:r>
            <a:r>
              <a:rPr lang="cs-CZ" dirty="0">
                <a:solidFill>
                  <a:srgbClr val="295558"/>
                </a:solidFill>
              </a:rPr>
              <a:t> Group</a:t>
            </a: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17" name="Inhaltsplatzhalter 29">
            <a:extLst>
              <a:ext uri="{FF2B5EF4-FFF2-40B4-BE49-F238E27FC236}">
                <a16:creationId xmlns:a16="http://schemas.microsoft.com/office/drawing/2014/main" id="{97EDBECE-B6B0-9A38-E24C-25D4F50FD710}"/>
              </a:ext>
            </a:extLst>
          </p:cNvPr>
          <p:cNvSpPr txBox="1">
            <a:spLocks/>
          </p:cNvSpPr>
          <p:nvPr/>
        </p:nvSpPr>
        <p:spPr bwMode="gray">
          <a:xfrm>
            <a:off x="1215832" y="1448285"/>
            <a:ext cx="7905490" cy="46301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ct val="20000"/>
              </a:spcBef>
              <a:buNone/>
            </a:pPr>
            <a:endParaRPr lang="cs-CZ" sz="1800" dirty="0">
              <a:solidFill>
                <a:srgbClr val="295558"/>
              </a:solidFill>
              <a:ea typeface="MS PGothic" pitchFamily="34" charset="-128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C8FAC8EA-D72B-37D4-1FD0-99591FDB41D2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>
                <a:solidFill>
                  <a:srgbClr val="268184"/>
                </a:solidFill>
              </a:rPr>
              <a:t>Zehnder Group Czech Republic s.r.o.</a:t>
            </a:r>
            <a:endParaRPr lang="de-DE" sz="900">
              <a:solidFill>
                <a:srgbClr val="268184"/>
              </a:solidFill>
            </a:endParaRPr>
          </a:p>
          <a:p>
            <a:endParaRPr lang="en-GB" sz="900" dirty="0">
              <a:solidFill>
                <a:srgbClr val="268184"/>
              </a:solidFill>
            </a:endParaRPr>
          </a:p>
        </p:txBody>
      </p:sp>
      <p:cxnSp>
        <p:nvCxnSpPr>
          <p:cNvPr id="6" name="Gerader Verbinder 3">
            <a:extLst>
              <a:ext uri="{FF2B5EF4-FFF2-40B4-BE49-F238E27FC236}">
                <a16:creationId xmlns:a16="http://schemas.microsoft.com/office/drawing/2014/main" id="{FE5ADCC3-D373-43E2-AE99-883762AB1DD5}"/>
              </a:ext>
            </a:extLst>
          </p:cNvPr>
          <p:cNvCxnSpPr/>
          <p:nvPr/>
        </p:nvCxnSpPr>
        <p:spPr>
          <a:xfrm>
            <a:off x="1848000" y="3571504"/>
            <a:ext cx="8856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4">
            <a:extLst>
              <a:ext uri="{FF2B5EF4-FFF2-40B4-BE49-F238E27FC236}">
                <a16:creationId xmlns:a16="http://schemas.microsoft.com/office/drawing/2014/main" id="{CC0A2B76-D23A-483B-B30C-B2EBCE9C0C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0001" y="1260000"/>
            <a:ext cx="1945259" cy="17316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0C7496F4-D7AA-4C35-92B1-19B44A80D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999" y="4149627"/>
            <a:ext cx="2473718" cy="17316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</p:pic>
      <p:pic>
        <p:nvPicPr>
          <p:cNvPr id="9" name="Grafik 14">
            <a:extLst>
              <a:ext uri="{FF2B5EF4-FFF2-40B4-BE49-F238E27FC236}">
                <a16:creationId xmlns:a16="http://schemas.microsoft.com/office/drawing/2014/main" id="{FC922DD2-C86F-4F34-B559-968C7E3629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0" r="5091"/>
          <a:stretch/>
        </p:blipFill>
        <p:spPr>
          <a:xfrm>
            <a:off x="7946575" y="1260000"/>
            <a:ext cx="2119940" cy="1731600"/>
          </a:xfrm>
          <a:prstGeom prst="rect">
            <a:avLst/>
          </a:prstGeom>
        </p:spPr>
      </p:pic>
      <p:sp>
        <p:nvSpPr>
          <p:cNvPr id="10" name="Textfeld 34">
            <a:extLst>
              <a:ext uri="{FF2B5EF4-FFF2-40B4-BE49-F238E27FC236}">
                <a16:creationId xmlns:a16="http://schemas.microsoft.com/office/drawing/2014/main" id="{8F1FAABB-D4A4-4086-8066-701009AD1A4E}"/>
              </a:ext>
            </a:extLst>
          </p:cNvPr>
          <p:cNvSpPr txBox="1"/>
          <p:nvPr/>
        </p:nvSpPr>
        <p:spPr>
          <a:xfrm>
            <a:off x="2087372" y="3283358"/>
            <a:ext cx="521161" cy="288147"/>
          </a:xfrm>
          <a:prstGeom prst="rect">
            <a:avLst/>
          </a:prstGeom>
          <a:solidFill>
            <a:schemeClr val="accent3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GB" sz="1400" b="1">
                <a:solidFill>
                  <a:schemeClr val="bg1"/>
                </a:solidFill>
              </a:rPr>
              <a:t>1895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11" name="Textfeld 39">
            <a:extLst>
              <a:ext uri="{FF2B5EF4-FFF2-40B4-BE49-F238E27FC236}">
                <a16:creationId xmlns:a16="http://schemas.microsoft.com/office/drawing/2014/main" id="{29539B66-BE51-400E-B901-82857860EDFC}"/>
              </a:ext>
            </a:extLst>
          </p:cNvPr>
          <p:cNvSpPr txBox="1"/>
          <p:nvPr/>
        </p:nvSpPr>
        <p:spPr>
          <a:xfrm>
            <a:off x="4060241" y="3571505"/>
            <a:ext cx="1085406" cy="288147"/>
          </a:xfrm>
          <a:prstGeom prst="rect">
            <a:avLst/>
          </a:prstGeom>
          <a:solidFill>
            <a:schemeClr val="accent3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1923 – 1930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Rechteck 7">
            <a:extLst>
              <a:ext uri="{FF2B5EF4-FFF2-40B4-BE49-F238E27FC236}">
                <a16:creationId xmlns:a16="http://schemas.microsoft.com/office/drawing/2014/main" id="{F1CCEEF6-E5DC-49D4-9355-387580ADA107}"/>
              </a:ext>
            </a:extLst>
          </p:cNvPr>
          <p:cNvSpPr/>
          <p:nvPr/>
        </p:nvSpPr>
        <p:spPr bwMode="auto">
          <a:xfrm>
            <a:off x="1848000" y="1260000"/>
            <a:ext cx="1872001" cy="17316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2"/>
            </a:solidFill>
          </a:ln>
        </p:spPr>
        <p:txBody>
          <a:bodyPr wrap="square" lIns="108000" tIns="108000" rIns="108000" bIns="108000" rtlCol="0" anchor="ctr">
            <a:noAutofit/>
          </a:bodyPr>
          <a:lstStyle/>
          <a:p>
            <a:r>
              <a:rPr lang="cs-CZ" sz="1350" b="1" dirty="0">
                <a:solidFill>
                  <a:srgbClr val="1F3031"/>
                </a:solidFill>
              </a:rPr>
              <a:t>Zahájení </a:t>
            </a:r>
            <a:r>
              <a:rPr lang="cs-CZ" sz="1350" dirty="0">
                <a:solidFill>
                  <a:srgbClr val="1F3031"/>
                </a:solidFill>
              </a:rPr>
              <a:t>provozu první dílny </a:t>
            </a:r>
            <a:r>
              <a:rPr lang="en-GB" sz="1350" dirty="0">
                <a:solidFill>
                  <a:srgbClr val="1F3031"/>
                </a:solidFill>
              </a:rPr>
              <a:t>Jakob</a:t>
            </a:r>
            <a:r>
              <a:rPr lang="cs-CZ" sz="1350" dirty="0">
                <a:solidFill>
                  <a:srgbClr val="1F3031"/>
                </a:solidFill>
              </a:rPr>
              <a:t>a</a:t>
            </a:r>
            <a:r>
              <a:rPr lang="en-GB" sz="1350" dirty="0">
                <a:solidFill>
                  <a:srgbClr val="1F3031"/>
                </a:solidFill>
              </a:rPr>
              <a:t> Zehnder</a:t>
            </a:r>
            <a:r>
              <a:rPr lang="cs-CZ" sz="1350" dirty="0">
                <a:solidFill>
                  <a:srgbClr val="1F3031"/>
                </a:solidFill>
              </a:rPr>
              <a:t>a                            v </a:t>
            </a:r>
            <a:r>
              <a:rPr lang="en-GB" sz="1350" dirty="0" err="1">
                <a:solidFill>
                  <a:srgbClr val="1F3031"/>
                </a:solidFill>
              </a:rPr>
              <a:t>Gränichen</a:t>
            </a:r>
            <a:r>
              <a:rPr lang="cs-CZ" sz="1350" dirty="0">
                <a:solidFill>
                  <a:srgbClr val="1F3031"/>
                </a:solidFill>
              </a:rPr>
              <a:t>u pro          montáž bicyklů          a všechny možné opravy. </a:t>
            </a:r>
            <a:endParaRPr lang="en-GB" sz="1350" b="1" dirty="0">
              <a:solidFill>
                <a:srgbClr val="1F3031"/>
              </a:solidFill>
            </a:endParaRPr>
          </a:p>
        </p:txBody>
      </p:sp>
      <p:grpSp>
        <p:nvGrpSpPr>
          <p:cNvPr id="13" name="Gruppieren 24">
            <a:extLst>
              <a:ext uri="{FF2B5EF4-FFF2-40B4-BE49-F238E27FC236}">
                <a16:creationId xmlns:a16="http://schemas.microsoft.com/office/drawing/2014/main" id="{A429F416-39A1-4705-ACB9-59BBFFF3848E}"/>
              </a:ext>
            </a:extLst>
          </p:cNvPr>
          <p:cNvGrpSpPr/>
          <p:nvPr/>
        </p:nvGrpSpPr>
        <p:grpSpPr>
          <a:xfrm>
            <a:off x="2311951" y="2952001"/>
            <a:ext cx="72000" cy="331357"/>
            <a:chOff x="787951" y="2952000"/>
            <a:chExt cx="72000" cy="331357"/>
          </a:xfrm>
        </p:grpSpPr>
        <p:cxnSp>
          <p:nvCxnSpPr>
            <p:cNvPr id="14" name="Gerader Verbinder 21">
              <a:extLst>
                <a:ext uri="{FF2B5EF4-FFF2-40B4-BE49-F238E27FC236}">
                  <a16:creationId xmlns:a16="http://schemas.microsoft.com/office/drawing/2014/main" id="{73236E9D-3C39-421A-B84A-8FC89CDA5370}"/>
                </a:ext>
              </a:extLst>
            </p:cNvPr>
            <p:cNvCxnSpPr/>
            <p:nvPr/>
          </p:nvCxnSpPr>
          <p:spPr>
            <a:xfrm flipV="1">
              <a:off x="823951" y="2995357"/>
              <a:ext cx="0" cy="28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hteck 22">
              <a:extLst>
                <a:ext uri="{FF2B5EF4-FFF2-40B4-BE49-F238E27FC236}">
                  <a16:creationId xmlns:a16="http://schemas.microsoft.com/office/drawing/2014/main" id="{8BCA7F3F-7EAE-4BE5-8081-F2B61C04884C}"/>
                </a:ext>
              </a:extLst>
            </p:cNvPr>
            <p:cNvSpPr/>
            <p:nvPr/>
          </p:nvSpPr>
          <p:spPr bwMode="auto">
            <a:xfrm flipV="1">
              <a:off x="787951" y="2952000"/>
              <a:ext cx="72000" cy="7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none" rtlCol="0" anchor="ctr"/>
            <a:lstStyle/>
            <a:p>
              <a:pPr algn="l"/>
              <a:endParaRPr lang="de-DE"/>
            </a:p>
          </p:txBody>
        </p:sp>
      </p:grpSp>
      <p:sp>
        <p:nvSpPr>
          <p:cNvPr id="16" name="Rechteck 31">
            <a:extLst>
              <a:ext uri="{FF2B5EF4-FFF2-40B4-BE49-F238E27FC236}">
                <a16:creationId xmlns:a16="http://schemas.microsoft.com/office/drawing/2014/main" id="{116A286B-BB4F-41BC-AF45-0D7F2CE61E79}"/>
              </a:ext>
            </a:extLst>
          </p:cNvPr>
          <p:cNvSpPr/>
          <p:nvPr/>
        </p:nvSpPr>
        <p:spPr bwMode="auto">
          <a:xfrm>
            <a:off x="4314024" y="4176558"/>
            <a:ext cx="1655995" cy="1672354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2"/>
            </a:solidFill>
          </a:ln>
        </p:spPr>
        <p:txBody>
          <a:bodyPr wrap="square" lIns="108000" tIns="108000" rIns="108000" bIns="108000" rtlCol="0" anchor="ctr">
            <a:spAutoFit/>
          </a:bodyPr>
          <a:lstStyle/>
          <a:p>
            <a:r>
              <a:rPr lang="cs-CZ" sz="1350" b="1" dirty="0">
                <a:solidFill>
                  <a:srgbClr val="1F3031"/>
                </a:solidFill>
              </a:rPr>
              <a:t>Nový začátek</a:t>
            </a:r>
            <a:br>
              <a:rPr dirty="0">
                <a:solidFill>
                  <a:srgbClr val="1F3031"/>
                </a:solidFill>
              </a:rPr>
            </a:br>
            <a:r>
              <a:rPr lang="cs-CZ" sz="1350" dirty="0">
                <a:solidFill>
                  <a:srgbClr val="1F3031"/>
                </a:solidFill>
              </a:rPr>
              <a:t>po konci ekonomické krize. Úspěch legendárního lehkého motocyklu </a:t>
            </a:r>
            <a:r>
              <a:rPr lang="en-GB" sz="1350" dirty="0">
                <a:solidFill>
                  <a:srgbClr val="1F3031"/>
                </a:solidFill>
              </a:rPr>
              <a:t>“Zehnderli”. </a:t>
            </a:r>
          </a:p>
        </p:txBody>
      </p:sp>
      <p:grpSp>
        <p:nvGrpSpPr>
          <p:cNvPr id="18" name="Gruppieren 25">
            <a:extLst>
              <a:ext uri="{FF2B5EF4-FFF2-40B4-BE49-F238E27FC236}">
                <a16:creationId xmlns:a16="http://schemas.microsoft.com/office/drawing/2014/main" id="{EE29DC89-30E1-4389-94A5-924F3FA3D411}"/>
              </a:ext>
            </a:extLst>
          </p:cNvPr>
          <p:cNvGrpSpPr/>
          <p:nvPr/>
        </p:nvGrpSpPr>
        <p:grpSpPr>
          <a:xfrm>
            <a:off x="4561204" y="3855339"/>
            <a:ext cx="72000" cy="330824"/>
            <a:chOff x="2948492" y="3846939"/>
            <a:chExt cx="72000" cy="330824"/>
          </a:xfrm>
        </p:grpSpPr>
        <p:cxnSp>
          <p:nvCxnSpPr>
            <p:cNvPr id="20" name="Gerader Verbinder 32">
              <a:extLst>
                <a:ext uri="{FF2B5EF4-FFF2-40B4-BE49-F238E27FC236}">
                  <a16:creationId xmlns:a16="http://schemas.microsoft.com/office/drawing/2014/main" id="{411425C9-0B4D-4EA4-94D3-5832083B74A4}"/>
                </a:ext>
              </a:extLst>
            </p:cNvPr>
            <p:cNvCxnSpPr/>
            <p:nvPr/>
          </p:nvCxnSpPr>
          <p:spPr>
            <a:xfrm rot="10800000" flipV="1">
              <a:off x="2984492" y="3846939"/>
              <a:ext cx="0" cy="28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hteck 33">
              <a:extLst>
                <a:ext uri="{FF2B5EF4-FFF2-40B4-BE49-F238E27FC236}">
                  <a16:creationId xmlns:a16="http://schemas.microsoft.com/office/drawing/2014/main" id="{160B482B-1EDE-4B43-B538-772F65C5703B}"/>
                </a:ext>
              </a:extLst>
            </p:cNvPr>
            <p:cNvSpPr/>
            <p:nvPr/>
          </p:nvSpPr>
          <p:spPr bwMode="auto">
            <a:xfrm rot="10800000" flipV="1">
              <a:off x="2948492" y="4105763"/>
              <a:ext cx="72000" cy="7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none" rtlCol="0" anchor="ctr"/>
            <a:lstStyle/>
            <a:p>
              <a:pPr algn="l"/>
              <a:endParaRPr lang="de-DE"/>
            </a:p>
          </p:txBody>
        </p:sp>
      </p:grpSp>
      <p:sp>
        <p:nvSpPr>
          <p:cNvPr id="22" name="Rechteck 35">
            <a:extLst>
              <a:ext uri="{FF2B5EF4-FFF2-40B4-BE49-F238E27FC236}">
                <a16:creationId xmlns:a16="http://schemas.microsoft.com/office/drawing/2014/main" id="{31ECDEB4-FFA4-4AB3-8B50-4F249933639F}"/>
              </a:ext>
            </a:extLst>
          </p:cNvPr>
          <p:cNvSpPr/>
          <p:nvPr/>
        </p:nvSpPr>
        <p:spPr bwMode="auto">
          <a:xfrm>
            <a:off x="5970024" y="1260000"/>
            <a:ext cx="1976549" cy="17316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2"/>
            </a:solidFill>
          </a:ln>
        </p:spPr>
        <p:txBody>
          <a:bodyPr wrap="square" lIns="108000" tIns="108000" rIns="108000" bIns="108000" rtlCol="0" anchor="ctr">
            <a:noAutofit/>
          </a:bodyPr>
          <a:lstStyle/>
          <a:p>
            <a:r>
              <a:rPr lang="cs-CZ" sz="1350" b="1" dirty="0">
                <a:solidFill>
                  <a:srgbClr val="1F3031"/>
                </a:solidFill>
              </a:rPr>
              <a:t>Vynález prvního ocelového</a:t>
            </a:r>
            <a:r>
              <a:rPr lang="cs-CZ" sz="1350" dirty="0">
                <a:solidFill>
                  <a:srgbClr val="1F3031"/>
                </a:solidFill>
              </a:rPr>
              <a:t> trubkového </a:t>
            </a:r>
            <a:r>
              <a:rPr lang="cs-CZ" sz="1350" b="1" dirty="0">
                <a:solidFill>
                  <a:srgbClr val="1F3031"/>
                </a:solidFill>
              </a:rPr>
              <a:t>radiátoru </a:t>
            </a:r>
            <a:r>
              <a:rPr lang="cs-CZ" sz="1350" dirty="0">
                <a:solidFill>
                  <a:srgbClr val="1F3031"/>
                </a:solidFill>
              </a:rPr>
              <a:t>Robertem </a:t>
            </a:r>
            <a:r>
              <a:rPr lang="cs-CZ" sz="1350" dirty="0" err="1">
                <a:solidFill>
                  <a:srgbClr val="1F3031"/>
                </a:solidFill>
              </a:rPr>
              <a:t>Zehnderem</a:t>
            </a:r>
            <a:r>
              <a:rPr lang="cs-CZ" sz="1350" dirty="0">
                <a:solidFill>
                  <a:srgbClr val="1F3031"/>
                </a:solidFill>
              </a:rPr>
              <a:t>. Zahájení výroby Zehnder Charleston.</a:t>
            </a:r>
          </a:p>
          <a:p>
            <a:endParaRPr lang="en-GB" sz="1350" dirty="0"/>
          </a:p>
        </p:txBody>
      </p:sp>
      <p:cxnSp>
        <p:nvCxnSpPr>
          <p:cNvPr id="23" name="Gerader Verbinder 37">
            <a:extLst>
              <a:ext uri="{FF2B5EF4-FFF2-40B4-BE49-F238E27FC236}">
                <a16:creationId xmlns:a16="http://schemas.microsoft.com/office/drawing/2014/main" id="{424FA6DD-02B7-4AAD-A0E5-056F708B14E1}"/>
              </a:ext>
            </a:extLst>
          </p:cNvPr>
          <p:cNvCxnSpPr/>
          <p:nvPr/>
        </p:nvCxnSpPr>
        <p:spPr>
          <a:xfrm flipV="1">
            <a:off x="7005145" y="3011868"/>
            <a:ext cx="0" cy="28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44">
            <a:extLst>
              <a:ext uri="{FF2B5EF4-FFF2-40B4-BE49-F238E27FC236}">
                <a16:creationId xmlns:a16="http://schemas.microsoft.com/office/drawing/2014/main" id="{57B6924A-947C-4123-8E99-5ADA8290A016}"/>
              </a:ext>
            </a:extLst>
          </p:cNvPr>
          <p:cNvSpPr/>
          <p:nvPr/>
        </p:nvSpPr>
        <p:spPr bwMode="auto">
          <a:xfrm flipV="1">
            <a:off x="6969145" y="2952000"/>
            <a:ext cx="720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de-DE"/>
          </a:p>
        </p:txBody>
      </p:sp>
      <p:sp>
        <p:nvSpPr>
          <p:cNvPr id="25" name="Rechteck 45">
            <a:extLst>
              <a:ext uri="{FF2B5EF4-FFF2-40B4-BE49-F238E27FC236}">
                <a16:creationId xmlns:a16="http://schemas.microsoft.com/office/drawing/2014/main" id="{5625053A-C1CF-4F34-AB8A-4F5BD59C01D6}"/>
              </a:ext>
            </a:extLst>
          </p:cNvPr>
          <p:cNvSpPr/>
          <p:nvPr/>
        </p:nvSpPr>
        <p:spPr bwMode="auto">
          <a:xfrm>
            <a:off x="8357999" y="4149627"/>
            <a:ext cx="1656000" cy="172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2"/>
            </a:solidFill>
          </a:ln>
        </p:spPr>
        <p:txBody>
          <a:bodyPr wrap="square" lIns="108000" tIns="108000" rIns="108000" bIns="10800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cs-CZ" sz="1350" b="1" dirty="0">
                <a:solidFill>
                  <a:srgbClr val="1F3031"/>
                </a:solidFill>
              </a:rPr>
              <a:t>Počátek</a:t>
            </a:r>
            <a:r>
              <a:rPr lang="cs-CZ" sz="1350" dirty="0">
                <a:solidFill>
                  <a:srgbClr val="1F3031"/>
                </a:solidFill>
              </a:rPr>
              <a:t> výroby teplovodních </a:t>
            </a:r>
            <a:r>
              <a:rPr lang="cs-CZ" sz="1350" b="1" dirty="0">
                <a:solidFill>
                  <a:srgbClr val="1F3031"/>
                </a:solidFill>
              </a:rPr>
              <a:t>stropních sálavých panelů</a:t>
            </a:r>
            <a:r>
              <a:rPr lang="cs-CZ" sz="1350" dirty="0">
                <a:solidFill>
                  <a:srgbClr val="1F3031"/>
                </a:solidFill>
              </a:rPr>
              <a:t>.</a:t>
            </a:r>
            <a:endParaRPr lang="en-GB" sz="1350" dirty="0">
              <a:solidFill>
                <a:srgbClr val="1F3031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1350" dirty="0">
                <a:solidFill>
                  <a:srgbClr val="1F3031"/>
                </a:solidFill>
              </a:rPr>
              <a:t>Akvizice firmy </a:t>
            </a:r>
            <a:r>
              <a:rPr lang="cs-CZ" sz="1350" dirty="0" err="1">
                <a:solidFill>
                  <a:srgbClr val="1F3031"/>
                </a:solidFill>
              </a:rPr>
              <a:t>Beutler</a:t>
            </a:r>
            <a:r>
              <a:rPr lang="cs-CZ" sz="1350" dirty="0">
                <a:solidFill>
                  <a:srgbClr val="1F3031"/>
                </a:solidFill>
              </a:rPr>
              <a:t>.</a:t>
            </a:r>
            <a:endParaRPr lang="en-GB" sz="1350" dirty="0">
              <a:solidFill>
                <a:srgbClr val="1F3031"/>
              </a:solidFill>
            </a:endParaRPr>
          </a:p>
        </p:txBody>
      </p:sp>
      <p:sp>
        <p:nvSpPr>
          <p:cNvPr id="26" name="Textfeld 36">
            <a:extLst>
              <a:ext uri="{FF2B5EF4-FFF2-40B4-BE49-F238E27FC236}">
                <a16:creationId xmlns:a16="http://schemas.microsoft.com/office/drawing/2014/main" id="{803206FB-9308-49EA-8AC9-2A5088A72E15}"/>
              </a:ext>
            </a:extLst>
          </p:cNvPr>
          <p:cNvSpPr txBox="1"/>
          <p:nvPr/>
        </p:nvSpPr>
        <p:spPr>
          <a:xfrm>
            <a:off x="6452069" y="3283358"/>
            <a:ext cx="1134835" cy="288147"/>
          </a:xfrm>
          <a:prstGeom prst="rect">
            <a:avLst/>
          </a:prstGeom>
          <a:solidFill>
            <a:schemeClr val="accent3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1930 – 1933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27" name="Gruppieren 18">
            <a:extLst>
              <a:ext uri="{FF2B5EF4-FFF2-40B4-BE49-F238E27FC236}">
                <a16:creationId xmlns:a16="http://schemas.microsoft.com/office/drawing/2014/main" id="{E5E0A6C3-89BF-42FF-AC86-F30AF2EF4496}"/>
              </a:ext>
            </a:extLst>
          </p:cNvPr>
          <p:cNvGrpSpPr/>
          <p:nvPr/>
        </p:nvGrpSpPr>
        <p:grpSpPr>
          <a:xfrm>
            <a:off x="9346455" y="3571505"/>
            <a:ext cx="581803" cy="614659"/>
            <a:chOff x="8044502" y="3571504"/>
            <a:chExt cx="507153" cy="614659"/>
          </a:xfrm>
        </p:grpSpPr>
        <p:cxnSp>
          <p:nvCxnSpPr>
            <p:cNvPr id="28" name="Gerader Verbinder 46">
              <a:extLst>
                <a:ext uri="{FF2B5EF4-FFF2-40B4-BE49-F238E27FC236}">
                  <a16:creationId xmlns:a16="http://schemas.microsoft.com/office/drawing/2014/main" id="{47A41B8F-BCC3-4009-A33E-8FA2E2FA79FA}"/>
                </a:ext>
              </a:extLst>
            </p:cNvPr>
            <p:cNvCxnSpPr/>
            <p:nvPr/>
          </p:nvCxnSpPr>
          <p:spPr>
            <a:xfrm rot="10800000" flipV="1">
              <a:off x="8280400" y="3855339"/>
              <a:ext cx="0" cy="28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hteck 47">
              <a:extLst>
                <a:ext uri="{FF2B5EF4-FFF2-40B4-BE49-F238E27FC236}">
                  <a16:creationId xmlns:a16="http://schemas.microsoft.com/office/drawing/2014/main" id="{5C21D7B3-819B-47F4-A1CE-736772EED3B6}"/>
                </a:ext>
              </a:extLst>
            </p:cNvPr>
            <p:cNvSpPr/>
            <p:nvPr/>
          </p:nvSpPr>
          <p:spPr bwMode="auto">
            <a:xfrm rot="10800000" flipV="1">
              <a:off x="8244400" y="4114163"/>
              <a:ext cx="72000" cy="7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none" rtlCol="0" anchor="ctr"/>
            <a:lstStyle/>
            <a:p>
              <a:pPr algn="l"/>
              <a:endParaRPr lang="de-DE"/>
            </a:p>
          </p:txBody>
        </p:sp>
        <p:sp>
          <p:nvSpPr>
            <p:cNvPr id="30" name="Textfeld 41">
              <a:extLst>
                <a:ext uri="{FF2B5EF4-FFF2-40B4-BE49-F238E27FC236}">
                  <a16:creationId xmlns:a16="http://schemas.microsoft.com/office/drawing/2014/main" id="{5C5CE39D-6314-4AE6-B85D-125DA7F3808F}"/>
                </a:ext>
              </a:extLst>
            </p:cNvPr>
            <p:cNvSpPr txBox="1"/>
            <p:nvPr/>
          </p:nvSpPr>
          <p:spPr>
            <a:xfrm>
              <a:off x="8044502" y="3571504"/>
              <a:ext cx="507153" cy="28814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cs-CZ" sz="1400" b="1" dirty="0">
                  <a:solidFill>
                    <a:schemeClr val="bg1"/>
                  </a:solidFill>
                </a:rPr>
                <a:t>1952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7A79AE38-7421-4463-95B3-10F197A80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7"/>
          <a:stretch/>
        </p:blipFill>
        <p:spPr bwMode="auto">
          <a:xfrm>
            <a:off x="6672120" y="4150162"/>
            <a:ext cx="1681582" cy="172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515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1423769E-71F4-0AEE-1405-7B3A48CC64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4670" r="24670"/>
          <a:stretch>
            <a:fillRect/>
          </a:stretch>
        </p:blipFill>
        <p:spPr>
          <a:xfrm>
            <a:off x="7474965" y="-13403"/>
            <a:ext cx="4743600" cy="7022739"/>
          </a:xfrm>
          <a:prstGeom prst="rect">
            <a:avLst/>
          </a:prstGeom>
        </p:spPr>
      </p:pic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74FA236B-E57D-4FFE-997D-89EA1721E50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74FA236B-E57D-4FFE-997D-89EA1721E5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69B324-DF32-C198-24C9-ABB37A7FE3E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/>
              <a:t>▪ </a:t>
            </a:r>
            <a:r>
              <a:rPr lang="cs-CZ" dirty="0"/>
              <a:t>Designové radiátory</a:t>
            </a:r>
            <a:r>
              <a:rPr lang="en-GB" dirty="0"/>
              <a:t> ▪ </a:t>
            </a:r>
            <a:r>
              <a:rPr lang="cs-CZ" dirty="0"/>
              <a:t>Komfortní větrání </a:t>
            </a:r>
            <a:r>
              <a:rPr lang="en-GB" dirty="0"/>
              <a:t>▪ </a:t>
            </a:r>
            <a:r>
              <a:rPr lang="cs-CZ" dirty="0"/>
              <a:t>Stropní systémy pro vytápění a chlazení</a:t>
            </a:r>
            <a:r>
              <a:rPr lang="en-GB" dirty="0"/>
              <a:t> ▪</a:t>
            </a:r>
            <a:r>
              <a:rPr lang="cs-CZ" dirty="0"/>
              <a:t> Zařízení pro čištění vzduchu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AE1423-C6C2-EEAE-C90D-DF65EA131C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Zehnder Group Czech Republic s.r.o.</a:t>
            </a:r>
            <a:endParaRPr lang="en-GB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EE8383-DDF9-BF0A-EBAC-D486FB8E92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799" y="3693172"/>
            <a:ext cx="6667525" cy="1158746"/>
          </a:xfrm>
        </p:spPr>
        <p:txBody>
          <a:bodyPr/>
          <a:lstStyle/>
          <a:p>
            <a:r>
              <a:rPr lang="cs-CZ" sz="4000" dirty="0"/>
              <a:t>BD Pavlovická Liberec</a:t>
            </a:r>
          </a:p>
          <a:p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ヒラギノ角ゴ Pro W3" pitchFamily="-96" charset="-128"/>
                <a:cs typeface="+mn-cs"/>
              </a:rPr>
              <a:t>BD v pasivním standardu </a:t>
            </a:r>
            <a:endParaRPr lang="cs-CZ" sz="4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5AAAB3-AD70-128E-B101-09E7FB82A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8" name="Textplatzhalter 4">
            <a:extLst>
              <a:ext uri="{FF2B5EF4-FFF2-40B4-BE49-F238E27FC236}">
                <a16:creationId xmlns:a16="http://schemas.microsoft.com/office/drawing/2014/main" id="{2B0FDA9E-797F-3174-211B-088A97FF5C4C}"/>
              </a:ext>
            </a:extLst>
          </p:cNvPr>
          <p:cNvSpPr txBox="1">
            <a:spLocks/>
          </p:cNvSpPr>
          <p:nvPr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75"/>
              </a:spcBef>
            </a:pPr>
            <a:r>
              <a:rPr lang="en-GB" sz="1175" b="1" i="0">
                <a:solidFill>
                  <a:schemeClr val="bg1"/>
                </a:solidFill>
                <a:latin typeface="HelveticaNowText Bold" panose="020B0504030202020204" pitchFamily="34" charset="77"/>
                <a:cs typeface="HelveticaNowText Bold" panose="020B0504030202020204" pitchFamily="34" charset="77"/>
              </a:rPr>
              <a:t>always the best climate</a:t>
            </a:r>
          </a:p>
        </p:txBody>
      </p:sp>
    </p:spTree>
    <p:extLst>
      <p:ext uri="{BB962C8B-B14F-4D97-AF65-F5344CB8AC3E}">
        <p14:creationId xmlns:p14="http://schemas.microsoft.com/office/powerpoint/2010/main" val="2599184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5458" y="358211"/>
            <a:ext cx="312457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5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ヒラギノ角ゴ Pro W3" pitchFamily="-96" charset="-128"/>
                <a:cs typeface="+mn-cs"/>
              </a:rPr>
              <a:t>Realizace systému 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9977" y="6352511"/>
            <a:ext cx="430337" cy="3689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686" y="1282704"/>
            <a:ext cx="3335498" cy="4292591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1236274" y="5709259"/>
            <a:ext cx="73445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112" charset="-128"/>
                <a:cs typeface="Arial" charset="0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pitchFamily="34" charset="0"/>
              </a:rPr>
              <a:t>Větrací jednotka bude výsledně osazena v předsíňové vestavěné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112" charset="-128"/>
                <a:cs typeface="Arial" charset="0"/>
              </a:rPr>
              <a:t>skříni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-112" charset="-128"/>
              <a:cs typeface="Arial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B189DD4-B5EC-EED4-F2B9-6E26AA77A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00" y="1282704"/>
            <a:ext cx="3220230" cy="4292591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C0E538F-506F-262B-096E-1F9CBDC8C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124" y="1282704"/>
            <a:ext cx="3282450" cy="224233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0365F769-76C7-FCC8-2796-EFA101A69439}"/>
              </a:ext>
            </a:extLst>
          </p:cNvPr>
          <p:cNvSpPr txBox="1">
            <a:spLocks/>
          </p:cNvSpPr>
          <p:nvPr/>
        </p:nvSpPr>
        <p:spPr bwMode="auto">
          <a:xfrm>
            <a:off x="7751124" y="3908088"/>
            <a:ext cx="38625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112" charset="-128"/>
                <a:cs typeface="Arial" charset="0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pitchFamily="34" charset="0"/>
              </a:rPr>
              <a:t>Vyústění VZT na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112" charset="-128"/>
                <a:cs typeface="Arial" charset="0"/>
              </a:rPr>
              <a:t>fasádě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-112" charset="-128"/>
              <a:cs typeface="Arial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27EF31E-B552-53CC-DA51-9CAD2AB74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974" y="4046587"/>
            <a:ext cx="2058747" cy="152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18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8730" y="329785"/>
            <a:ext cx="312457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5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ヒラギノ角ゴ Pro W3" pitchFamily="-96" charset="-128"/>
                <a:cs typeface="+mn-cs"/>
              </a:rPr>
              <a:t>Realizace systému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30" y="836959"/>
            <a:ext cx="4191386" cy="2378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796" y="3642146"/>
            <a:ext cx="2649506" cy="19871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103" y="871000"/>
            <a:ext cx="3154662" cy="3234275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 bwMode="auto">
          <a:xfrm>
            <a:off x="6672064" y="806839"/>
            <a:ext cx="38992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112" charset="-128"/>
                <a:cs typeface="Arial" charset="0"/>
              </a:rPr>
              <a:t>         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-112" charset="-128"/>
                <a:cs typeface="Arial" charset="0"/>
              </a:rPr>
              <a:t>Větrací jednotka ComfoAir 180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B46817-0B74-C207-9CC3-AFF8A0924313}"/>
              </a:ext>
            </a:extLst>
          </p:cNvPr>
          <p:cNvSpPr txBox="1">
            <a:spLocks/>
          </p:cNvSpPr>
          <p:nvPr/>
        </p:nvSpPr>
        <p:spPr bwMode="auto">
          <a:xfrm>
            <a:off x="5090721" y="4773513"/>
            <a:ext cx="419138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pitchFamily="34" charset="0"/>
              </a:rPr>
              <a:t>Rozdělovače-akustické tlumiče ComfoWell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pitchFamily="34" charset="0"/>
              </a:rPr>
              <a:t>                                 před provedením SDK podhledů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D3D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16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7408" y="511587"/>
            <a:ext cx="312457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96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5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ヒラギノ角ゴ Pro W3" pitchFamily="-96" charset="-128"/>
                <a:cs typeface="+mn-cs"/>
              </a:rPr>
              <a:t>Realizace systému 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9977" y="6352511"/>
            <a:ext cx="430337" cy="3689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70" y="1143110"/>
            <a:ext cx="5952662" cy="4464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588" y="727320"/>
            <a:ext cx="3332237" cy="44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70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F58E4-C5DA-17FB-76F4-FC823949B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Reference BD</a:t>
            </a: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17" name="Inhaltsplatzhalter 29">
            <a:extLst>
              <a:ext uri="{FF2B5EF4-FFF2-40B4-BE49-F238E27FC236}">
                <a16:creationId xmlns:a16="http://schemas.microsoft.com/office/drawing/2014/main" id="{97EDBECE-B6B0-9A38-E24C-25D4F50FD710}"/>
              </a:ext>
            </a:extLst>
          </p:cNvPr>
          <p:cNvSpPr txBox="1">
            <a:spLocks/>
          </p:cNvSpPr>
          <p:nvPr/>
        </p:nvSpPr>
        <p:spPr bwMode="gray">
          <a:xfrm>
            <a:off x="1116529" y="1261673"/>
            <a:ext cx="6388617" cy="4816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C8FAC8EA-D72B-37D4-1FD0-99591FDB41D2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900" b="0" i="0" u="none" strike="noStrike" kern="1200" cap="none" spc="0" normalizeH="0" baseline="0" noProof="0">
                <a:ln>
                  <a:noFill/>
                </a:ln>
                <a:solidFill>
                  <a:srgbClr val="2681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Zehnder Group Czech Republic s.r.o.</a:t>
            </a: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Zástupný obsah 10">
            <a:extLst>
              <a:ext uri="{FF2B5EF4-FFF2-40B4-BE49-F238E27FC236}">
                <a16:creationId xmlns:a16="http://schemas.microsoft.com/office/drawing/2014/main" id="{73B68583-2BFE-4B95-ABEA-25EBF06E6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53" y="1476554"/>
            <a:ext cx="4904169" cy="379003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5052806-FA48-47AD-BA0F-B50EB7D3ED17}"/>
              </a:ext>
            </a:extLst>
          </p:cNvPr>
          <p:cNvSpPr txBox="1"/>
          <p:nvPr/>
        </p:nvSpPr>
        <p:spPr>
          <a:xfrm>
            <a:off x="6701366" y="1915715"/>
            <a:ext cx="6121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Top rezidence Pomezí 1. a 2 etapa, Praha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90 nízkoenergetických bytů (1.Etapa)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98 nízkoenergetických bytů (2.Etapa)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Zehnder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ComfoAir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Paul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Climos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Paul Novus3 300/450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Předehřev + entalpický výměník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613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F58E4-C5DA-17FB-76F4-FC823949B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Reference BD</a:t>
            </a: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17" name="Inhaltsplatzhalter 29">
            <a:extLst>
              <a:ext uri="{FF2B5EF4-FFF2-40B4-BE49-F238E27FC236}">
                <a16:creationId xmlns:a16="http://schemas.microsoft.com/office/drawing/2014/main" id="{97EDBECE-B6B0-9A38-E24C-25D4F50FD710}"/>
              </a:ext>
            </a:extLst>
          </p:cNvPr>
          <p:cNvSpPr txBox="1">
            <a:spLocks/>
          </p:cNvSpPr>
          <p:nvPr/>
        </p:nvSpPr>
        <p:spPr bwMode="gray">
          <a:xfrm>
            <a:off x="1116529" y="1261673"/>
            <a:ext cx="6388617" cy="4816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C8FAC8EA-D72B-37D4-1FD0-99591FDB41D2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900" b="0" i="0" u="none" strike="noStrike" kern="1200" cap="none" spc="0" normalizeH="0" baseline="0" noProof="0">
                <a:ln>
                  <a:noFill/>
                </a:ln>
                <a:solidFill>
                  <a:srgbClr val="2681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Zehnder Group Czech Republic s.r.o.</a:t>
            </a: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5052806-FA48-47AD-BA0F-B50EB7D3ED17}"/>
              </a:ext>
            </a:extLst>
          </p:cNvPr>
          <p:cNvSpPr txBox="1"/>
          <p:nvPr/>
        </p:nvSpPr>
        <p:spPr>
          <a:xfrm>
            <a:off x="778379" y="2000381"/>
            <a:ext cx="6726767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BD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Vanguard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Zehnder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ComfoAir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200 – 105 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BD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Berlita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ComfoAir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180 - 94 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Dům soc. služeb Sv. Kateřina – CA70, CS50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BD Provazníkova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BD Kolbenova – ČEK 2 –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Climos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200 ECO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BD Pavlovická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2681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382A06-F476-CDFF-411B-2B459A6D4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944" y="269878"/>
            <a:ext cx="1961352" cy="14073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802AE3C-1562-F977-1EAD-A20089178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072" y="4408620"/>
            <a:ext cx="2384623" cy="125970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4C61A19-F7FA-A231-C312-F9EA174E4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514" y="4470979"/>
            <a:ext cx="2301509" cy="13977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6183020-2AF2-F41F-9009-2584F090C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410" y="1547806"/>
            <a:ext cx="2075285" cy="219634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1161B4F-2B13-001F-1AEE-C45041C55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6109" y="4981523"/>
            <a:ext cx="839449" cy="56101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0714B92-6E5E-7467-CC95-31E050655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094" y="4865993"/>
            <a:ext cx="686077" cy="67654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D939483-BCE0-7935-0BDD-40E9A0FB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1730" y="2030910"/>
            <a:ext cx="1708547" cy="233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15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2401A1A-C1C2-4F25-DBB3-AF000C913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Komfortní větrání s rekuperací pro obytné prostory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0E17FE1-1B35-AEBA-89F8-3F306FB5B9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FF47BC6-3C91-B7BB-EAEF-DA02A2FF6E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30497" y="1482651"/>
            <a:ext cx="3641658" cy="495661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b="1" i="0" dirty="0">
                <a:solidFill>
                  <a:schemeClr val="tx1"/>
                </a:solidFill>
                <a:effectLst/>
              </a:rPr>
              <a:t>Certifikát </a:t>
            </a:r>
            <a:r>
              <a:rPr lang="cs-CZ" b="1" i="0" dirty="0" err="1">
                <a:solidFill>
                  <a:schemeClr val="tx1"/>
                </a:solidFill>
                <a:effectLst/>
              </a:rPr>
              <a:t>Passivhaus</a:t>
            </a:r>
            <a:r>
              <a:rPr lang="cs-CZ" b="1" i="0" dirty="0">
                <a:solidFill>
                  <a:schemeClr val="tx1"/>
                </a:solidFill>
                <a:effectLst/>
              </a:rPr>
              <a:t> Institut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i="0" dirty="0" err="1">
                <a:solidFill>
                  <a:schemeClr val="tx1"/>
                </a:solidFill>
                <a:effectLst/>
              </a:rPr>
              <a:t>ComfoSpot</a:t>
            </a:r>
            <a:r>
              <a:rPr lang="cs-CZ" i="0" dirty="0">
                <a:solidFill>
                  <a:schemeClr val="tx1"/>
                </a:solidFill>
                <a:effectLst/>
              </a:rPr>
              <a:t> 50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dirty="0" err="1">
                <a:solidFill>
                  <a:schemeClr val="tx1"/>
                </a:solidFill>
              </a:rPr>
              <a:t>ComfoAir</a:t>
            </a:r>
            <a:r>
              <a:rPr lang="cs-CZ" dirty="0">
                <a:solidFill>
                  <a:schemeClr val="tx1"/>
                </a:solidFill>
              </a:rPr>
              <a:t> 70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i="0" dirty="0" err="1">
                <a:solidFill>
                  <a:schemeClr val="tx1"/>
                </a:solidFill>
                <a:effectLst/>
              </a:rPr>
              <a:t>ComfoAir</a:t>
            </a:r>
            <a:r>
              <a:rPr lang="cs-CZ" i="0" dirty="0">
                <a:solidFill>
                  <a:schemeClr val="tx1"/>
                </a:solidFill>
                <a:effectLst/>
              </a:rPr>
              <a:t> 160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i="0" dirty="0" err="1">
                <a:solidFill>
                  <a:schemeClr val="tx1"/>
                </a:solidFill>
                <a:effectLst/>
              </a:rPr>
              <a:t>ComfoAir</a:t>
            </a:r>
            <a:r>
              <a:rPr lang="cs-CZ" i="0" dirty="0">
                <a:solidFill>
                  <a:schemeClr val="tx1"/>
                </a:solidFill>
                <a:effectLst/>
              </a:rPr>
              <a:t> 180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dirty="0" err="1">
                <a:solidFill>
                  <a:schemeClr val="tx1"/>
                </a:solidFill>
              </a:rPr>
              <a:t>ComfoAir</a:t>
            </a:r>
            <a:r>
              <a:rPr lang="cs-CZ" dirty="0">
                <a:solidFill>
                  <a:schemeClr val="tx1"/>
                </a:solidFill>
              </a:rPr>
              <a:t> 200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i="0" dirty="0" err="1">
                <a:solidFill>
                  <a:schemeClr val="tx1"/>
                </a:solidFill>
                <a:effectLst/>
              </a:rPr>
              <a:t>ComfoAir</a:t>
            </a:r>
            <a:r>
              <a:rPr lang="cs-CZ" i="0" dirty="0">
                <a:solidFill>
                  <a:schemeClr val="tx1"/>
                </a:solidFill>
                <a:effectLst/>
              </a:rPr>
              <a:t> Standard 300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i="0" dirty="0" err="1">
                <a:solidFill>
                  <a:schemeClr val="tx1"/>
                </a:solidFill>
                <a:effectLst/>
              </a:rPr>
              <a:t>ComfoAir</a:t>
            </a:r>
            <a:r>
              <a:rPr lang="cs-CZ" i="0" dirty="0">
                <a:solidFill>
                  <a:schemeClr val="tx1"/>
                </a:solidFill>
                <a:effectLst/>
              </a:rPr>
              <a:t> Standard 375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dirty="0" err="1">
                <a:solidFill>
                  <a:schemeClr val="tx1"/>
                </a:solidFill>
              </a:rPr>
              <a:t>ComfoAir</a:t>
            </a:r>
            <a:r>
              <a:rPr lang="cs-CZ" dirty="0">
                <a:solidFill>
                  <a:schemeClr val="tx1"/>
                </a:solidFill>
              </a:rPr>
              <a:t> E 350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i="0" dirty="0" err="1">
                <a:solidFill>
                  <a:schemeClr val="tx1"/>
                </a:solidFill>
                <a:effectLst/>
              </a:rPr>
              <a:t>ComfoAir</a:t>
            </a:r>
            <a:r>
              <a:rPr lang="cs-CZ" i="0" dirty="0">
                <a:solidFill>
                  <a:schemeClr val="tx1"/>
                </a:solidFill>
                <a:effectLst/>
              </a:rPr>
              <a:t> Q 350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dirty="0" err="1">
                <a:solidFill>
                  <a:schemeClr val="tx1"/>
                </a:solidFill>
              </a:rPr>
              <a:t>ComfoAir</a:t>
            </a:r>
            <a:r>
              <a:rPr lang="cs-CZ" dirty="0">
                <a:solidFill>
                  <a:schemeClr val="tx1"/>
                </a:solidFill>
              </a:rPr>
              <a:t> Q 450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i="0" dirty="0" err="1">
                <a:solidFill>
                  <a:schemeClr val="tx1"/>
                </a:solidFill>
                <a:effectLst/>
              </a:rPr>
              <a:t>ComfoAir</a:t>
            </a:r>
            <a:r>
              <a:rPr lang="cs-CZ" i="0" dirty="0">
                <a:solidFill>
                  <a:schemeClr val="tx1"/>
                </a:solidFill>
                <a:effectLst/>
              </a:rPr>
              <a:t> Q 600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dirty="0" err="1">
                <a:solidFill>
                  <a:schemeClr val="tx1"/>
                </a:solidFill>
              </a:rPr>
              <a:t>ComfoAir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Flex</a:t>
            </a:r>
            <a:r>
              <a:rPr lang="cs-CZ" dirty="0">
                <a:solidFill>
                  <a:schemeClr val="tx1"/>
                </a:solidFill>
              </a:rPr>
              <a:t> 250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dirty="0" err="1">
                <a:solidFill>
                  <a:schemeClr val="tx1"/>
                </a:solidFill>
              </a:rPr>
              <a:t>ComfoAir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Flex</a:t>
            </a:r>
            <a:r>
              <a:rPr lang="cs-CZ" dirty="0">
                <a:solidFill>
                  <a:schemeClr val="tx1"/>
                </a:solidFill>
              </a:rPr>
              <a:t> 350</a:t>
            </a:r>
            <a:endParaRPr lang="cs-CZ" i="0" dirty="0">
              <a:solidFill>
                <a:schemeClr val="tx1"/>
              </a:solidFill>
              <a:effectLst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i="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cs-CZ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732F40D-83FD-10E8-699B-1B4F2A2A608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type ▪ Presentation title ▪ author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B2C7C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A632D4D-EC64-A4B2-2592-BD8D87EF5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281" y="1334849"/>
            <a:ext cx="3745932" cy="472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8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3CCA7-BB4E-58CA-1CFA-EEDC2A399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8D1C441-1980-8D0A-EE7B-5BAA2305D51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B8D1C441-1980-8D0A-EE7B-5BAA2305D5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2267C6BB-ACD8-A121-B183-48D19BA9E641}"/>
              </a:ext>
            </a:extLst>
          </p:cNvPr>
          <p:cNvSpPr/>
          <p:nvPr/>
        </p:nvSpPr>
        <p:spPr>
          <a:xfrm>
            <a:off x="0" y="0"/>
            <a:ext cx="12192000" cy="617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C22E679-32DE-EF9F-60BA-33F291E82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77" y="2711394"/>
            <a:ext cx="6309787" cy="1979875"/>
          </a:xfrm>
        </p:spPr>
        <p:txBody>
          <a:bodyPr vert="horz"/>
          <a:lstStyle/>
          <a:p>
            <a:r>
              <a:rPr lang="cs-CZ" sz="4400" dirty="0"/>
              <a:t>Perfektní rozvody vzduchu</a:t>
            </a:r>
            <a:endParaRPr lang="de-DE" sz="44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0A2850B-24BA-AEC0-92A4-634C281E73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9587" y="6320807"/>
            <a:ext cx="7350557" cy="537191"/>
          </a:xfrm>
        </p:spPr>
        <p:txBody>
          <a:bodyPr/>
          <a:lstStyle/>
          <a:p>
            <a:r>
              <a:rPr lang="cs-CZ" dirty="0"/>
              <a:t>Zehnder Group Czech Republic s.r.o.</a:t>
            </a:r>
            <a:endParaRPr lang="de-DE" dirty="0"/>
          </a:p>
        </p:txBody>
      </p:sp>
      <p:pic>
        <p:nvPicPr>
          <p:cNvPr id="2" name="Grafik 6">
            <a:extLst>
              <a:ext uri="{FF2B5EF4-FFF2-40B4-BE49-F238E27FC236}">
                <a16:creationId xmlns:a16="http://schemas.microsoft.com/office/drawing/2014/main" id="{83902728-7DC1-03AC-3AE6-398F3B8B8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46" y="0"/>
            <a:ext cx="1057123" cy="1057123"/>
          </a:xfrm>
          <a:prstGeom prst="rect">
            <a:avLst/>
          </a:prstGeom>
        </p:spPr>
      </p:pic>
      <p:pic>
        <p:nvPicPr>
          <p:cNvPr id="5" name="Obrázek 4" descr="Obsah obrázku stroj/přístroj, dron&#10;&#10;Popis byl vytvořen automaticky">
            <a:extLst>
              <a:ext uri="{FF2B5EF4-FFF2-40B4-BE49-F238E27FC236}">
                <a16:creationId xmlns:a16="http://schemas.microsoft.com/office/drawing/2014/main" id="{C0775ECA-C986-3A94-FDC1-13C30ECF4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728" y="1365636"/>
            <a:ext cx="4126727" cy="412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63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005D3-306C-F465-25A2-335CD3B68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57A2D-3091-ABC5-35BE-AC88CDE48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Vždy jednoduchá instalace</a:t>
            </a:r>
            <a:br>
              <a:rPr lang="cs-CZ" dirty="0">
                <a:solidFill>
                  <a:srgbClr val="295558"/>
                </a:solidFill>
              </a:rPr>
            </a:b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16C0F50-884B-87A4-031F-4F9B203989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Zehnder Group Czech </a:t>
            </a:r>
            <a:r>
              <a:rPr lang="de-DE" dirty="0" err="1"/>
              <a:t>Republic</a:t>
            </a:r>
            <a:r>
              <a:rPr lang="de-DE" dirty="0"/>
              <a:t> </a:t>
            </a:r>
            <a:r>
              <a:rPr lang="de-DE" dirty="0" err="1"/>
              <a:t>s.r.o</a:t>
            </a:r>
            <a:r>
              <a:rPr lang="de-DE" dirty="0"/>
              <a:t>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079D67-2213-2B41-1A53-F5D2B5A740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578" y="1666875"/>
            <a:ext cx="4369669" cy="4193236"/>
          </a:xfrm>
        </p:spPr>
        <p:txBody>
          <a:bodyPr/>
          <a:lstStyle/>
          <a:p>
            <a:r>
              <a:rPr lang="cs-CZ" dirty="0"/>
              <a:t>Ohebná kulatá trubka pro snadnou montáž</a:t>
            </a:r>
          </a:p>
          <a:p>
            <a:r>
              <a:rPr lang="cs-CZ" dirty="0"/>
              <a:t>Vysoce kvalitní plast schválený pro styk s potravinami (HDPE)</a:t>
            </a:r>
          </a:p>
          <a:p>
            <a:r>
              <a:rPr lang="cs-CZ" dirty="0"/>
              <a:t>Hladký vnitřní povrch </a:t>
            </a:r>
            <a:r>
              <a:rPr lang="cs-CZ" dirty="0" err="1"/>
              <a:t>Clinside</a:t>
            </a:r>
            <a:r>
              <a:rPr lang="cs-CZ" dirty="0"/>
              <a:t> pro čisté trubky</a:t>
            </a:r>
          </a:p>
          <a:p>
            <a:r>
              <a:rPr lang="cs-CZ" dirty="0"/>
              <a:t>Centrálně a </a:t>
            </a:r>
            <a:r>
              <a:rPr lang="cs-CZ" dirty="0" err="1"/>
              <a:t>decentrálně</a:t>
            </a:r>
            <a:r>
              <a:rPr lang="cs-CZ" dirty="0"/>
              <a:t> regulovatelné množství vzduchu</a:t>
            </a:r>
          </a:p>
          <a:p>
            <a:r>
              <a:rPr lang="cs-CZ" dirty="0"/>
              <a:t>Nepatrná ztráta tlaku</a:t>
            </a:r>
          </a:p>
          <a:p>
            <a:r>
              <a:rPr lang="cs-CZ" dirty="0"/>
              <a:t>Snadné čištění</a:t>
            </a:r>
          </a:p>
        </p:txBody>
      </p:sp>
      <p:sp>
        <p:nvSpPr>
          <p:cNvPr id="43" name="Textplatzhalter 7">
            <a:extLst>
              <a:ext uri="{FF2B5EF4-FFF2-40B4-BE49-F238E27FC236}">
                <a16:creationId xmlns:a16="http://schemas.microsoft.com/office/drawing/2014/main" id="{33F02A36-87F1-7A5C-490F-6FB2E2081FFF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50" name="Picture 2" descr="Systém rozvodu vzduchu Zehnder InFloor">
            <a:extLst>
              <a:ext uri="{FF2B5EF4-FFF2-40B4-BE49-F238E27FC236}">
                <a16:creationId xmlns:a16="http://schemas.microsoft.com/office/drawing/2014/main" id="{63992609-E6F3-59A3-5721-2BAED9A00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098" y="1143001"/>
            <a:ext cx="4333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23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2CD25-803E-87E0-62E8-0D4423109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3DFFEC-3CE8-C37B-3C8A-45D4A3C8A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Vždy jednoduchá instalace</a:t>
            </a:r>
            <a:br>
              <a:rPr lang="cs-CZ" dirty="0">
                <a:solidFill>
                  <a:srgbClr val="295558"/>
                </a:solidFill>
              </a:rPr>
            </a:b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75BC4E3-DA65-DD11-E8CC-3D6AE6F05B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Zehnder Group Czech </a:t>
            </a:r>
            <a:r>
              <a:rPr lang="de-DE" dirty="0" err="1"/>
              <a:t>Republic</a:t>
            </a:r>
            <a:r>
              <a:rPr lang="de-DE" dirty="0"/>
              <a:t> </a:t>
            </a:r>
            <a:r>
              <a:rPr lang="de-DE" dirty="0" err="1"/>
              <a:t>s.r.o</a:t>
            </a:r>
            <a:r>
              <a:rPr lang="de-DE" dirty="0"/>
              <a:t>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75B7FFD-1599-10AD-62FB-B2CD221678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578" y="1666875"/>
            <a:ext cx="4369669" cy="4193236"/>
          </a:xfrm>
        </p:spPr>
        <p:txBody>
          <a:bodyPr/>
          <a:lstStyle/>
          <a:p>
            <a:r>
              <a:rPr lang="cs-CZ" dirty="0"/>
              <a:t>Oválná, ohebná plochá trubka (51 mm) pro snadnou montáž</a:t>
            </a:r>
          </a:p>
          <a:p>
            <a:r>
              <a:rPr lang="cs-CZ" dirty="0"/>
              <a:t>Vysoce kvalitní plast schválený pro styk s potravinami (HDPE)</a:t>
            </a:r>
          </a:p>
          <a:p>
            <a:r>
              <a:rPr lang="cs-CZ" dirty="0"/>
              <a:t>Hladký vnitřní povrch </a:t>
            </a:r>
            <a:r>
              <a:rPr lang="cs-CZ" dirty="0" err="1"/>
              <a:t>Clinside</a:t>
            </a:r>
            <a:r>
              <a:rPr lang="cs-CZ" dirty="0"/>
              <a:t> pro čisté trubky</a:t>
            </a:r>
          </a:p>
          <a:p>
            <a:r>
              <a:rPr lang="cs-CZ" dirty="0"/>
              <a:t>Centrálně a </a:t>
            </a:r>
            <a:r>
              <a:rPr lang="cs-CZ" dirty="0" err="1"/>
              <a:t>decentrálně</a:t>
            </a:r>
            <a:r>
              <a:rPr lang="cs-CZ" dirty="0"/>
              <a:t> regulovatelné množství vzduchu</a:t>
            </a:r>
          </a:p>
          <a:p>
            <a:r>
              <a:rPr lang="cs-CZ" dirty="0"/>
              <a:t>Nepatrná ztráta tlaku</a:t>
            </a:r>
          </a:p>
          <a:p>
            <a:r>
              <a:rPr lang="cs-CZ" dirty="0"/>
              <a:t>Snadné čištění</a:t>
            </a:r>
          </a:p>
          <a:p>
            <a:endParaRPr lang="cs-CZ" dirty="0"/>
          </a:p>
        </p:txBody>
      </p:sp>
      <p:sp>
        <p:nvSpPr>
          <p:cNvPr id="43" name="Textplatzhalter 7">
            <a:extLst>
              <a:ext uri="{FF2B5EF4-FFF2-40B4-BE49-F238E27FC236}">
                <a16:creationId xmlns:a16="http://schemas.microsoft.com/office/drawing/2014/main" id="{FB8B17C9-5554-D991-A1D7-F5E53FE513CF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122" name="Picture 2" descr="Systém rozvodu vzduchu Zehnder OnFloor">
            <a:extLst>
              <a:ext uri="{FF2B5EF4-FFF2-40B4-BE49-F238E27FC236}">
                <a16:creationId xmlns:a16="http://schemas.microsoft.com/office/drawing/2014/main" id="{32405317-9FC4-A055-A55D-DF348DAA2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795" y="1097611"/>
            <a:ext cx="44005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11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F58E4-C5DA-17FB-76F4-FC823949B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Historie </a:t>
            </a:r>
            <a:r>
              <a:rPr lang="cs-CZ" dirty="0" err="1">
                <a:solidFill>
                  <a:srgbClr val="295558"/>
                </a:solidFill>
              </a:rPr>
              <a:t>Zehnder</a:t>
            </a:r>
            <a:r>
              <a:rPr lang="cs-CZ" dirty="0">
                <a:solidFill>
                  <a:srgbClr val="295558"/>
                </a:solidFill>
              </a:rPr>
              <a:t> Group</a:t>
            </a: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17" name="Inhaltsplatzhalter 29">
            <a:extLst>
              <a:ext uri="{FF2B5EF4-FFF2-40B4-BE49-F238E27FC236}">
                <a16:creationId xmlns:a16="http://schemas.microsoft.com/office/drawing/2014/main" id="{97EDBECE-B6B0-9A38-E24C-25D4F50FD710}"/>
              </a:ext>
            </a:extLst>
          </p:cNvPr>
          <p:cNvSpPr txBox="1">
            <a:spLocks/>
          </p:cNvSpPr>
          <p:nvPr/>
        </p:nvSpPr>
        <p:spPr bwMode="gray">
          <a:xfrm>
            <a:off x="1215832" y="1448285"/>
            <a:ext cx="7905490" cy="46301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ct val="20000"/>
              </a:spcBef>
              <a:buNone/>
            </a:pPr>
            <a:endParaRPr lang="cs-CZ" sz="1800" dirty="0">
              <a:solidFill>
                <a:srgbClr val="295558"/>
              </a:solidFill>
              <a:ea typeface="MS PGothic" pitchFamily="34" charset="-128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C8FAC8EA-D72B-37D4-1FD0-99591FDB41D2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>
                <a:solidFill>
                  <a:srgbClr val="268184"/>
                </a:solidFill>
              </a:rPr>
              <a:t>Zehnder Group Czech Republic s.r.o.</a:t>
            </a:r>
            <a:endParaRPr lang="de-DE" sz="900">
              <a:solidFill>
                <a:srgbClr val="268184"/>
              </a:solidFill>
            </a:endParaRPr>
          </a:p>
          <a:p>
            <a:endParaRPr lang="en-GB" sz="900" dirty="0">
              <a:solidFill>
                <a:srgbClr val="268184"/>
              </a:solidFill>
            </a:endParaRPr>
          </a:p>
        </p:txBody>
      </p:sp>
      <p:cxnSp>
        <p:nvCxnSpPr>
          <p:cNvPr id="32" name="Gerader Verbinder 3">
            <a:extLst>
              <a:ext uri="{FF2B5EF4-FFF2-40B4-BE49-F238E27FC236}">
                <a16:creationId xmlns:a16="http://schemas.microsoft.com/office/drawing/2014/main" id="{D6A95BEF-BF3B-4161-A1C6-E362E862F52F}"/>
              </a:ext>
            </a:extLst>
          </p:cNvPr>
          <p:cNvCxnSpPr/>
          <p:nvPr/>
        </p:nvCxnSpPr>
        <p:spPr>
          <a:xfrm>
            <a:off x="1836827" y="3571200"/>
            <a:ext cx="8856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9">
            <a:extLst>
              <a:ext uri="{FF2B5EF4-FFF2-40B4-BE49-F238E27FC236}">
                <a16:creationId xmlns:a16="http://schemas.microsoft.com/office/drawing/2014/main" id="{B81EC2D6-09BE-481D-B223-8D5FE1152180}"/>
              </a:ext>
            </a:extLst>
          </p:cNvPr>
          <p:cNvSpPr txBox="1"/>
          <p:nvPr/>
        </p:nvSpPr>
        <p:spPr>
          <a:xfrm>
            <a:off x="4609957" y="3571201"/>
            <a:ext cx="567503" cy="288147"/>
          </a:xfrm>
          <a:prstGeom prst="rect">
            <a:avLst/>
          </a:prstGeom>
          <a:solidFill>
            <a:schemeClr val="accent3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200</a:t>
            </a:r>
            <a:r>
              <a:rPr lang="cs-CZ" sz="1400" b="1" dirty="0">
                <a:solidFill>
                  <a:schemeClr val="bg1"/>
                </a:solidFill>
              </a:rPr>
              <a:t>1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34" name="Gruppieren 25">
            <a:extLst>
              <a:ext uri="{FF2B5EF4-FFF2-40B4-BE49-F238E27FC236}">
                <a16:creationId xmlns:a16="http://schemas.microsoft.com/office/drawing/2014/main" id="{B2600E51-EA8E-4EDE-A208-F49EC1F82D90}"/>
              </a:ext>
            </a:extLst>
          </p:cNvPr>
          <p:cNvGrpSpPr/>
          <p:nvPr/>
        </p:nvGrpSpPr>
        <p:grpSpPr>
          <a:xfrm>
            <a:off x="2323521" y="2952001"/>
            <a:ext cx="72000" cy="331357"/>
            <a:chOff x="787951" y="2952000"/>
            <a:chExt cx="72000" cy="331357"/>
          </a:xfrm>
        </p:grpSpPr>
        <p:cxnSp>
          <p:nvCxnSpPr>
            <p:cNvPr id="35" name="Gerader Verbinder 26">
              <a:extLst>
                <a:ext uri="{FF2B5EF4-FFF2-40B4-BE49-F238E27FC236}">
                  <a16:creationId xmlns:a16="http://schemas.microsoft.com/office/drawing/2014/main" id="{A40129FD-F3CE-4BA9-BBA6-B51311476926}"/>
                </a:ext>
              </a:extLst>
            </p:cNvPr>
            <p:cNvCxnSpPr/>
            <p:nvPr/>
          </p:nvCxnSpPr>
          <p:spPr>
            <a:xfrm flipV="1">
              <a:off x="823951" y="2995357"/>
              <a:ext cx="0" cy="28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hteck 27">
              <a:extLst>
                <a:ext uri="{FF2B5EF4-FFF2-40B4-BE49-F238E27FC236}">
                  <a16:creationId xmlns:a16="http://schemas.microsoft.com/office/drawing/2014/main" id="{2CD787CE-7156-4D0F-846C-B91831EFF84B}"/>
                </a:ext>
              </a:extLst>
            </p:cNvPr>
            <p:cNvSpPr/>
            <p:nvPr/>
          </p:nvSpPr>
          <p:spPr bwMode="auto">
            <a:xfrm flipV="1">
              <a:off x="787951" y="2952000"/>
              <a:ext cx="72000" cy="7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none" rtlCol="0" anchor="ctr"/>
            <a:lstStyle/>
            <a:p>
              <a:pPr algn="l"/>
              <a:endParaRPr lang="de-DE"/>
            </a:p>
          </p:txBody>
        </p:sp>
      </p:grpSp>
      <p:sp>
        <p:nvSpPr>
          <p:cNvPr id="37" name="Textfeld 34">
            <a:extLst>
              <a:ext uri="{FF2B5EF4-FFF2-40B4-BE49-F238E27FC236}">
                <a16:creationId xmlns:a16="http://schemas.microsoft.com/office/drawing/2014/main" id="{EE7C9089-6A75-46CD-80C9-73B32D50FE0F}"/>
              </a:ext>
            </a:extLst>
          </p:cNvPr>
          <p:cNvSpPr txBox="1"/>
          <p:nvPr/>
        </p:nvSpPr>
        <p:spPr>
          <a:xfrm>
            <a:off x="2067808" y="3283054"/>
            <a:ext cx="1208099" cy="288147"/>
          </a:xfrm>
          <a:prstGeom prst="rect">
            <a:avLst/>
          </a:prstGeom>
          <a:solidFill>
            <a:schemeClr val="accent3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bg1"/>
                </a:solidFill>
              </a:rPr>
              <a:t>1980 - 1994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8" name="Rechteck 29">
            <a:extLst>
              <a:ext uri="{FF2B5EF4-FFF2-40B4-BE49-F238E27FC236}">
                <a16:creationId xmlns:a16="http://schemas.microsoft.com/office/drawing/2014/main" id="{1AD140B1-8FE5-4D07-839F-820540922F0E}"/>
              </a:ext>
            </a:extLst>
          </p:cNvPr>
          <p:cNvSpPr/>
          <p:nvPr/>
        </p:nvSpPr>
        <p:spPr bwMode="auto">
          <a:xfrm>
            <a:off x="3485824" y="4162241"/>
            <a:ext cx="1992952" cy="172821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2"/>
            </a:solidFill>
          </a:ln>
        </p:spPr>
        <p:txBody>
          <a:bodyPr wrap="square" lIns="108000" tIns="108000" rIns="108000" bIns="108000" rtlCol="0" anchor="ctr">
            <a:spAutoFit/>
          </a:bodyPr>
          <a:lstStyle/>
          <a:p>
            <a:r>
              <a:rPr lang="cs-CZ" sz="1350" dirty="0">
                <a:solidFill>
                  <a:srgbClr val="1F3031"/>
                </a:solidFill>
              </a:rPr>
              <a:t>Vstup do odvětví </a:t>
            </a:r>
            <a:r>
              <a:rPr lang="cs-CZ" sz="1350" b="1" dirty="0">
                <a:solidFill>
                  <a:srgbClr val="1F3031"/>
                </a:solidFill>
              </a:rPr>
              <a:t>komfortního větrání  s rekuperací tepla. </a:t>
            </a:r>
            <a:r>
              <a:rPr lang="cs-CZ" altLang="cs-CZ" sz="1350" dirty="0">
                <a:solidFill>
                  <a:srgbClr val="1F3031"/>
                </a:solidFill>
              </a:rPr>
              <a:t>Převzetí holandského závodu vyrábějící větrací jednotky od roku 1968.</a:t>
            </a:r>
            <a:endParaRPr lang="en-GB" sz="1350" b="1" dirty="0">
              <a:solidFill>
                <a:srgbClr val="1F3031"/>
              </a:solidFill>
            </a:endParaRPr>
          </a:p>
        </p:txBody>
      </p:sp>
      <p:grpSp>
        <p:nvGrpSpPr>
          <p:cNvPr id="39" name="Gruppieren 30">
            <a:extLst>
              <a:ext uri="{FF2B5EF4-FFF2-40B4-BE49-F238E27FC236}">
                <a16:creationId xmlns:a16="http://schemas.microsoft.com/office/drawing/2014/main" id="{201A5DA3-E80B-4034-8482-6F7262C41078}"/>
              </a:ext>
            </a:extLst>
          </p:cNvPr>
          <p:cNvGrpSpPr/>
          <p:nvPr/>
        </p:nvGrpSpPr>
        <p:grpSpPr>
          <a:xfrm>
            <a:off x="4832557" y="3852685"/>
            <a:ext cx="72000" cy="330824"/>
            <a:chOff x="2948492" y="3846939"/>
            <a:chExt cx="72000" cy="330824"/>
          </a:xfrm>
        </p:grpSpPr>
        <p:cxnSp>
          <p:nvCxnSpPr>
            <p:cNvPr id="40" name="Gerader Verbinder 31">
              <a:extLst>
                <a:ext uri="{FF2B5EF4-FFF2-40B4-BE49-F238E27FC236}">
                  <a16:creationId xmlns:a16="http://schemas.microsoft.com/office/drawing/2014/main" id="{61AA640B-CA4F-4B0A-9839-ACEC0D5D80B9}"/>
                </a:ext>
              </a:extLst>
            </p:cNvPr>
            <p:cNvCxnSpPr/>
            <p:nvPr/>
          </p:nvCxnSpPr>
          <p:spPr>
            <a:xfrm rot="10800000" flipV="1">
              <a:off x="2984492" y="3846939"/>
              <a:ext cx="0" cy="28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hteck 33">
              <a:extLst>
                <a:ext uri="{FF2B5EF4-FFF2-40B4-BE49-F238E27FC236}">
                  <a16:creationId xmlns:a16="http://schemas.microsoft.com/office/drawing/2014/main" id="{133EBB55-6FB1-481C-B44C-E6A18F687D65}"/>
                </a:ext>
              </a:extLst>
            </p:cNvPr>
            <p:cNvSpPr/>
            <p:nvPr/>
          </p:nvSpPr>
          <p:spPr bwMode="auto">
            <a:xfrm rot="10800000" flipV="1">
              <a:off x="2948492" y="4105763"/>
              <a:ext cx="72000" cy="7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none" rtlCol="0" anchor="ctr"/>
            <a:lstStyle/>
            <a:p>
              <a:pPr algn="l"/>
              <a:endParaRPr lang="de-DE"/>
            </a:p>
          </p:txBody>
        </p:sp>
      </p:grpSp>
      <p:grpSp>
        <p:nvGrpSpPr>
          <p:cNvPr id="42" name="Gruppieren 43">
            <a:extLst>
              <a:ext uri="{FF2B5EF4-FFF2-40B4-BE49-F238E27FC236}">
                <a16:creationId xmlns:a16="http://schemas.microsoft.com/office/drawing/2014/main" id="{137FB23E-A7CE-4729-B7C6-4A44C4D7DD29}"/>
              </a:ext>
            </a:extLst>
          </p:cNvPr>
          <p:cNvGrpSpPr/>
          <p:nvPr/>
        </p:nvGrpSpPr>
        <p:grpSpPr>
          <a:xfrm>
            <a:off x="7007957" y="2952001"/>
            <a:ext cx="72000" cy="331357"/>
            <a:chOff x="787951" y="2952000"/>
            <a:chExt cx="72000" cy="331357"/>
          </a:xfrm>
        </p:grpSpPr>
        <p:cxnSp>
          <p:nvCxnSpPr>
            <p:cNvPr id="43" name="Gerader Verbinder 44">
              <a:extLst>
                <a:ext uri="{FF2B5EF4-FFF2-40B4-BE49-F238E27FC236}">
                  <a16:creationId xmlns:a16="http://schemas.microsoft.com/office/drawing/2014/main" id="{89A4A735-8EB8-40D2-AEE2-00BD0FA8349D}"/>
                </a:ext>
              </a:extLst>
            </p:cNvPr>
            <p:cNvCxnSpPr/>
            <p:nvPr/>
          </p:nvCxnSpPr>
          <p:spPr>
            <a:xfrm flipV="1">
              <a:off x="823951" y="2995357"/>
              <a:ext cx="0" cy="28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hteck 45">
              <a:extLst>
                <a:ext uri="{FF2B5EF4-FFF2-40B4-BE49-F238E27FC236}">
                  <a16:creationId xmlns:a16="http://schemas.microsoft.com/office/drawing/2014/main" id="{E6EACEC9-B3ED-4614-B77C-45717B22D65D}"/>
                </a:ext>
              </a:extLst>
            </p:cNvPr>
            <p:cNvSpPr/>
            <p:nvPr/>
          </p:nvSpPr>
          <p:spPr bwMode="auto">
            <a:xfrm flipV="1">
              <a:off x="787951" y="2952000"/>
              <a:ext cx="72000" cy="7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none" rtlCol="0" anchor="ctr"/>
            <a:lstStyle/>
            <a:p>
              <a:pPr algn="l"/>
              <a:endParaRPr lang="de-DE"/>
            </a:p>
          </p:txBody>
        </p:sp>
      </p:grpSp>
      <p:sp>
        <p:nvSpPr>
          <p:cNvPr id="45" name="Textfeld 46">
            <a:extLst>
              <a:ext uri="{FF2B5EF4-FFF2-40B4-BE49-F238E27FC236}">
                <a16:creationId xmlns:a16="http://schemas.microsoft.com/office/drawing/2014/main" id="{ED15323F-E4D3-4B07-A196-301826736C1B}"/>
              </a:ext>
            </a:extLst>
          </p:cNvPr>
          <p:cNvSpPr txBox="1"/>
          <p:nvPr/>
        </p:nvSpPr>
        <p:spPr>
          <a:xfrm>
            <a:off x="8838473" y="3566025"/>
            <a:ext cx="583426" cy="288147"/>
          </a:xfrm>
          <a:prstGeom prst="rect">
            <a:avLst/>
          </a:prstGeom>
          <a:solidFill>
            <a:schemeClr val="accent3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2009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6" name="Grafik 42">
            <a:extLst>
              <a:ext uri="{FF2B5EF4-FFF2-40B4-BE49-F238E27FC236}">
                <a16:creationId xmlns:a16="http://schemas.microsoft.com/office/drawing/2014/main" id="{1C9EAF22-07C9-4F7D-BB0B-771F650EBA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8777" y="1234968"/>
            <a:ext cx="1978972" cy="1731600"/>
          </a:xfrm>
          <a:prstGeom prst="rect">
            <a:avLst/>
          </a:prstGeom>
        </p:spPr>
      </p:pic>
      <p:sp>
        <p:nvSpPr>
          <p:cNvPr id="47" name="Rechteck 45">
            <a:extLst>
              <a:ext uri="{FF2B5EF4-FFF2-40B4-BE49-F238E27FC236}">
                <a16:creationId xmlns:a16="http://schemas.microsoft.com/office/drawing/2014/main" id="{BA6E06FC-F507-4F4E-8B08-5F94296E6C33}"/>
              </a:ext>
            </a:extLst>
          </p:cNvPr>
          <p:cNvSpPr/>
          <p:nvPr/>
        </p:nvSpPr>
        <p:spPr bwMode="auto">
          <a:xfrm>
            <a:off x="3822776" y="1234968"/>
            <a:ext cx="1978972" cy="172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2"/>
            </a:solidFill>
          </a:ln>
        </p:spPr>
        <p:txBody>
          <a:bodyPr wrap="square" lIns="108000" tIns="108000" rIns="108000" bIns="10800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cs-CZ" sz="1350" dirty="0">
                <a:solidFill>
                  <a:srgbClr val="1F3031"/>
                </a:solidFill>
              </a:rPr>
              <a:t>Představení </a:t>
            </a:r>
            <a:r>
              <a:rPr lang="cs-CZ" sz="1350" b="1" dirty="0">
                <a:solidFill>
                  <a:srgbClr val="1F3031"/>
                </a:solidFill>
              </a:rPr>
              <a:t>prvního koupelnového radiátoru.</a:t>
            </a:r>
            <a:endParaRPr lang="en-GB" sz="1350" b="1" dirty="0">
              <a:solidFill>
                <a:srgbClr val="1F3031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1350" dirty="0">
                <a:solidFill>
                  <a:srgbClr val="1F3031"/>
                </a:solidFill>
              </a:rPr>
              <a:t>Vstup na akciový trh.</a:t>
            </a:r>
            <a:r>
              <a:rPr lang="en-GB" sz="1350" dirty="0">
                <a:solidFill>
                  <a:srgbClr val="1F3031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cs-CZ" sz="1350" dirty="0">
                <a:solidFill>
                  <a:srgbClr val="1F3031"/>
                </a:solidFill>
              </a:rPr>
              <a:t>Akvizice firem </a:t>
            </a:r>
            <a:r>
              <a:rPr lang="cs-CZ" sz="1350" dirty="0" err="1">
                <a:solidFill>
                  <a:srgbClr val="1F3031"/>
                </a:solidFill>
              </a:rPr>
              <a:t>Runtal</a:t>
            </a:r>
            <a:r>
              <a:rPr lang="cs-CZ" sz="1350" dirty="0">
                <a:solidFill>
                  <a:srgbClr val="1F3031"/>
                </a:solidFill>
              </a:rPr>
              <a:t>  a </a:t>
            </a:r>
            <a:r>
              <a:rPr lang="cs-CZ" sz="1350" dirty="0" err="1">
                <a:solidFill>
                  <a:srgbClr val="1F3031"/>
                </a:solidFill>
              </a:rPr>
              <a:t>Acova</a:t>
            </a:r>
            <a:r>
              <a:rPr lang="cs-CZ" sz="1350" dirty="0">
                <a:solidFill>
                  <a:srgbClr val="1F3031"/>
                </a:solidFill>
              </a:rPr>
              <a:t>.</a:t>
            </a:r>
            <a:endParaRPr lang="en-GB" sz="1350" dirty="0">
              <a:solidFill>
                <a:srgbClr val="1F3031"/>
              </a:solidFill>
            </a:endParaRPr>
          </a:p>
        </p:txBody>
      </p:sp>
      <p:sp>
        <p:nvSpPr>
          <p:cNvPr id="48" name="Textfeld 39">
            <a:extLst>
              <a:ext uri="{FF2B5EF4-FFF2-40B4-BE49-F238E27FC236}">
                <a16:creationId xmlns:a16="http://schemas.microsoft.com/office/drawing/2014/main" id="{4127BD31-F500-412F-B384-493A16A21C88}"/>
              </a:ext>
            </a:extLst>
          </p:cNvPr>
          <p:cNvSpPr txBox="1"/>
          <p:nvPr/>
        </p:nvSpPr>
        <p:spPr>
          <a:xfrm>
            <a:off x="6581721" y="3286498"/>
            <a:ext cx="989992" cy="288147"/>
          </a:xfrm>
          <a:prstGeom prst="rect">
            <a:avLst/>
          </a:prstGeom>
          <a:solidFill>
            <a:schemeClr val="accent3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GB" sz="1400" b="1">
                <a:solidFill>
                  <a:schemeClr val="bg1"/>
                </a:solidFill>
              </a:rPr>
              <a:t>2007/2008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49" name="Rechteck 29">
            <a:extLst>
              <a:ext uri="{FF2B5EF4-FFF2-40B4-BE49-F238E27FC236}">
                <a16:creationId xmlns:a16="http://schemas.microsoft.com/office/drawing/2014/main" id="{60E1B155-1AD1-462C-B9D3-5E52DF1867FC}"/>
              </a:ext>
            </a:extLst>
          </p:cNvPr>
          <p:cNvSpPr/>
          <p:nvPr/>
        </p:nvSpPr>
        <p:spPr bwMode="auto">
          <a:xfrm>
            <a:off x="8594600" y="1237101"/>
            <a:ext cx="1454201" cy="172266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2"/>
            </a:solidFill>
          </a:ln>
        </p:spPr>
        <p:txBody>
          <a:bodyPr wrap="square" lIns="108000" tIns="108000" rIns="108000" bIns="108000" rtlCol="0" anchor="ctr">
            <a:spAutoFit/>
          </a:bodyPr>
          <a:lstStyle/>
          <a:p>
            <a:r>
              <a:rPr lang="cs-CZ" sz="1350" dirty="0">
                <a:solidFill>
                  <a:srgbClr val="1F3031"/>
                </a:solidFill>
              </a:rPr>
              <a:t>Proniknutí do odvětví se zařízeními pro čištění vzduchu -</a:t>
            </a:r>
            <a:r>
              <a:rPr lang="en-GB" sz="1350" dirty="0">
                <a:solidFill>
                  <a:srgbClr val="1F3031"/>
                </a:solidFill>
              </a:rPr>
              <a:t> </a:t>
            </a:r>
            <a:r>
              <a:rPr lang="cs-CZ" sz="1350" dirty="0">
                <a:solidFill>
                  <a:srgbClr val="1F3031"/>
                </a:solidFill>
              </a:rPr>
              <a:t>založení divize </a:t>
            </a:r>
            <a:r>
              <a:rPr lang="cs-CZ" sz="1350" b="1" dirty="0">
                <a:solidFill>
                  <a:srgbClr val="1F3031"/>
                </a:solidFill>
              </a:rPr>
              <a:t>Air </a:t>
            </a:r>
            <a:r>
              <a:rPr lang="cs-CZ" sz="1350" b="1" dirty="0" err="1">
                <a:solidFill>
                  <a:srgbClr val="1F3031"/>
                </a:solidFill>
              </a:rPr>
              <a:t>Clean</a:t>
            </a:r>
            <a:r>
              <a:rPr lang="cs-CZ" sz="1350" b="1" dirty="0">
                <a:solidFill>
                  <a:srgbClr val="1F3031"/>
                </a:solidFill>
              </a:rPr>
              <a:t> </a:t>
            </a:r>
            <a:r>
              <a:rPr lang="cs-CZ" sz="1350" b="1" dirty="0" err="1">
                <a:solidFill>
                  <a:srgbClr val="1F3031"/>
                </a:solidFill>
              </a:rPr>
              <a:t>Solution</a:t>
            </a:r>
            <a:endParaRPr lang="en-GB" sz="1350" b="1" dirty="0">
              <a:solidFill>
                <a:srgbClr val="1F3031"/>
              </a:solidFill>
            </a:endParaRPr>
          </a:p>
        </p:txBody>
      </p:sp>
      <p:pic>
        <p:nvPicPr>
          <p:cNvPr id="50" name="Grafik 4">
            <a:extLst>
              <a:ext uri="{FF2B5EF4-FFF2-40B4-BE49-F238E27FC236}">
                <a16:creationId xmlns:a16="http://schemas.microsoft.com/office/drawing/2014/main" id="{4F667CA6-CFD6-45E6-AA44-E0E0EBFF7D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98"/>
          <a:stretch/>
        </p:blipFill>
        <p:spPr>
          <a:xfrm>
            <a:off x="6744593" y="1248941"/>
            <a:ext cx="1846892" cy="1731600"/>
          </a:xfrm>
          <a:prstGeom prst="rect">
            <a:avLst/>
          </a:prstGeom>
        </p:spPr>
      </p:pic>
      <p:pic>
        <p:nvPicPr>
          <p:cNvPr id="51" name="Obrázek 50" descr="Obsah obrázku zeď, interiér, patro, strop&#10;&#10;Popis byl vytvořen automaticky">
            <a:extLst>
              <a:ext uri="{FF2B5EF4-FFF2-40B4-BE49-F238E27FC236}">
                <a16:creationId xmlns:a16="http://schemas.microsoft.com/office/drawing/2014/main" id="{8C9A219B-2174-4DBE-A203-78C2A84BC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415" y="4159559"/>
            <a:ext cx="1631473" cy="1736604"/>
          </a:xfrm>
          <a:prstGeom prst="rect">
            <a:avLst/>
          </a:prstGeom>
        </p:spPr>
      </p:pic>
      <p:sp>
        <p:nvSpPr>
          <p:cNvPr id="52" name="Rechteck 40">
            <a:extLst>
              <a:ext uri="{FF2B5EF4-FFF2-40B4-BE49-F238E27FC236}">
                <a16:creationId xmlns:a16="http://schemas.microsoft.com/office/drawing/2014/main" id="{412006B4-2C91-4925-9291-48959155024D}"/>
              </a:ext>
            </a:extLst>
          </p:cNvPr>
          <p:cNvSpPr/>
          <p:nvPr/>
        </p:nvSpPr>
        <p:spPr bwMode="auto">
          <a:xfrm>
            <a:off x="6166377" y="4175614"/>
            <a:ext cx="1966034" cy="172821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2"/>
            </a:solidFill>
          </a:ln>
        </p:spPr>
        <p:txBody>
          <a:bodyPr wrap="square" lIns="108000" tIns="108000" rIns="108000" bIns="108000" rtlCol="0" anchor="ctr">
            <a:spAutoFit/>
          </a:bodyPr>
          <a:lstStyle/>
          <a:p>
            <a:pPr lvl="0"/>
            <a:r>
              <a:rPr lang="cs-CZ" sz="1350" dirty="0">
                <a:solidFill>
                  <a:srgbClr val="000000"/>
                </a:solidFill>
              </a:rPr>
              <a:t>Zehnder se profiluje jako dodavatel kompletních systémů </a:t>
            </a:r>
            <a:r>
              <a:rPr lang="cs-CZ" sz="1350" b="1" dirty="0">
                <a:solidFill>
                  <a:srgbClr val="000000"/>
                </a:solidFill>
              </a:rPr>
              <a:t>pro zdravé, komfortní a energeticky úsporné vnitřní klima.</a:t>
            </a:r>
            <a:endParaRPr lang="en-GB" sz="1350" b="1" dirty="0">
              <a:solidFill>
                <a:srgbClr val="000000"/>
              </a:solidFill>
            </a:endParaRPr>
          </a:p>
        </p:txBody>
      </p:sp>
      <p:pic>
        <p:nvPicPr>
          <p:cNvPr id="53" name="Grafik 47">
            <a:extLst>
              <a:ext uri="{FF2B5EF4-FFF2-40B4-BE49-F238E27FC236}">
                <a16:creationId xmlns:a16="http://schemas.microsoft.com/office/drawing/2014/main" id="{6E7A88DE-1D9C-40C6-8E19-393DA259E3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286"/>
          <a:stretch/>
        </p:blipFill>
        <p:spPr>
          <a:xfrm>
            <a:off x="8132412" y="4175614"/>
            <a:ext cx="1916389" cy="1728216"/>
          </a:xfrm>
          <a:prstGeom prst="rect">
            <a:avLst/>
          </a:prstGeom>
        </p:spPr>
      </p:pic>
      <p:grpSp>
        <p:nvGrpSpPr>
          <p:cNvPr id="54" name="Gruppieren 30">
            <a:extLst>
              <a:ext uri="{FF2B5EF4-FFF2-40B4-BE49-F238E27FC236}">
                <a16:creationId xmlns:a16="http://schemas.microsoft.com/office/drawing/2014/main" id="{07B0B6E8-ADCE-4213-8BD2-652E1A2F21D0}"/>
              </a:ext>
            </a:extLst>
          </p:cNvPr>
          <p:cNvGrpSpPr/>
          <p:nvPr/>
        </p:nvGrpSpPr>
        <p:grpSpPr>
          <a:xfrm>
            <a:off x="9087829" y="3859347"/>
            <a:ext cx="72000" cy="330824"/>
            <a:chOff x="2955866" y="3846939"/>
            <a:chExt cx="72000" cy="330824"/>
          </a:xfrm>
        </p:grpSpPr>
        <p:cxnSp>
          <p:nvCxnSpPr>
            <p:cNvPr id="55" name="Gerader Verbinder 31">
              <a:extLst>
                <a:ext uri="{FF2B5EF4-FFF2-40B4-BE49-F238E27FC236}">
                  <a16:creationId xmlns:a16="http://schemas.microsoft.com/office/drawing/2014/main" id="{2DBEC921-B648-4A6E-A5E6-DD21FCEA9E11}"/>
                </a:ext>
              </a:extLst>
            </p:cNvPr>
            <p:cNvCxnSpPr/>
            <p:nvPr/>
          </p:nvCxnSpPr>
          <p:spPr>
            <a:xfrm rot="10800000" flipV="1">
              <a:off x="2984492" y="3846939"/>
              <a:ext cx="0" cy="28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hteck 33">
              <a:extLst>
                <a:ext uri="{FF2B5EF4-FFF2-40B4-BE49-F238E27FC236}">
                  <a16:creationId xmlns:a16="http://schemas.microsoft.com/office/drawing/2014/main" id="{12561BE0-9AA8-472E-8ED1-4F15378A50B5}"/>
                </a:ext>
              </a:extLst>
            </p:cNvPr>
            <p:cNvSpPr/>
            <p:nvPr/>
          </p:nvSpPr>
          <p:spPr bwMode="auto">
            <a:xfrm rot="10800000" flipV="1">
              <a:off x="2955866" y="4105763"/>
              <a:ext cx="72000" cy="7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none" rtlCol="0" anchor="ctr"/>
            <a:lstStyle/>
            <a:p>
              <a:pPr algn="l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011086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E23FE-B035-1051-C78F-E9848838B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82FF5-FB52-00AB-B6A8-5668047A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77" y="421419"/>
            <a:ext cx="10515600" cy="417445"/>
          </a:xfrm>
        </p:spPr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Rozvody vzduchu</a:t>
            </a:r>
            <a:br>
              <a:rPr lang="cs-CZ" dirty="0">
                <a:solidFill>
                  <a:srgbClr val="295558"/>
                </a:solidFill>
              </a:rPr>
            </a:b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7593B8C-C603-5DC8-84CA-29CD322F2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Zehnder Group Czech </a:t>
            </a:r>
            <a:r>
              <a:rPr lang="de-DE" dirty="0" err="1"/>
              <a:t>Republic</a:t>
            </a:r>
            <a:r>
              <a:rPr lang="de-DE" dirty="0"/>
              <a:t> </a:t>
            </a:r>
            <a:r>
              <a:rPr lang="de-DE" dirty="0" err="1"/>
              <a:t>s.r.o</a:t>
            </a:r>
            <a:r>
              <a:rPr lang="de-DE" dirty="0"/>
              <a:t>.</a:t>
            </a:r>
          </a:p>
        </p:txBody>
      </p:sp>
      <p:sp>
        <p:nvSpPr>
          <p:cNvPr id="43" name="Textplatzhalter 7">
            <a:extLst>
              <a:ext uri="{FF2B5EF4-FFF2-40B4-BE49-F238E27FC236}">
                <a16:creationId xmlns:a16="http://schemas.microsoft.com/office/drawing/2014/main" id="{0BBD176F-CAA9-E8FB-6800-6BDB078DA430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C172EB-D810-0345-E1D8-B6490C064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170" y="1049573"/>
            <a:ext cx="7438869" cy="496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29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1D2CD-9013-38C9-DD9C-3D21AC0C3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A3E7B-E771-9989-5C20-FABED0DC6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Servis a technická podpora Zehnder </a:t>
            </a: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17" name="Inhaltsplatzhalter 29">
            <a:extLst>
              <a:ext uri="{FF2B5EF4-FFF2-40B4-BE49-F238E27FC236}">
                <a16:creationId xmlns:a16="http://schemas.microsoft.com/office/drawing/2014/main" id="{58578C35-5647-AC3E-C263-C4A016F643AE}"/>
              </a:ext>
            </a:extLst>
          </p:cNvPr>
          <p:cNvSpPr txBox="1">
            <a:spLocks/>
          </p:cNvSpPr>
          <p:nvPr/>
        </p:nvSpPr>
        <p:spPr bwMode="gray">
          <a:xfrm>
            <a:off x="1116529" y="1261673"/>
            <a:ext cx="6388617" cy="4816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7F66EB5E-DB89-181F-34A2-8A89A1F8F5F9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900" b="0" i="0" u="none" strike="noStrike" kern="1200" cap="none" spc="0" normalizeH="0" baseline="0" noProof="0">
                <a:ln>
                  <a:noFill/>
                </a:ln>
                <a:solidFill>
                  <a:srgbClr val="2681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Zehnder Group Czech Republic s.r.o.</a:t>
            </a: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AF647CE-4C62-33C7-87D7-BB34929E8907}"/>
              </a:ext>
            </a:extLst>
          </p:cNvPr>
          <p:cNvSpPr txBox="1"/>
          <p:nvPr/>
        </p:nvSpPr>
        <p:spPr>
          <a:xfrm>
            <a:off x="778379" y="2000381"/>
            <a:ext cx="67267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6" descr="ZDE_Architekt_kom_Print">
            <a:extLst>
              <a:ext uri="{FF2B5EF4-FFF2-40B4-BE49-F238E27FC236}">
                <a16:creationId xmlns:a16="http://schemas.microsoft.com/office/drawing/2014/main" id="{87116844-2713-69F6-E3A0-E6B563B8F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79" y="1718619"/>
            <a:ext cx="2881939" cy="342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4C3DBBF-01E6-8FA7-A4E6-B9549CFC16DE}"/>
              </a:ext>
            </a:extLst>
          </p:cNvPr>
          <p:cNvSpPr txBox="1"/>
          <p:nvPr/>
        </p:nvSpPr>
        <p:spPr>
          <a:xfrm>
            <a:off x="3660318" y="1730914"/>
            <a:ext cx="50836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Poskytujeme: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Konzultace a školení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Podpora projekce (knihovny BIM, CAD)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Pomoc s návrhem a cenovou nabídkou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Poradenství při instalaci na místě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Podporu při spouštění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Podporu během užívání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Interaktivní prvky v nabídce</a:t>
            </a:r>
          </a:p>
        </p:txBody>
      </p:sp>
      <p:pic>
        <p:nvPicPr>
          <p:cNvPr id="3" name="Obrázek 2" descr="Obsah obrázku interiér, zeď, oblečení, osoba&#10;&#10;Popis byl vytvořen automaticky">
            <a:extLst>
              <a:ext uri="{FF2B5EF4-FFF2-40B4-BE49-F238E27FC236}">
                <a16:creationId xmlns:a16="http://schemas.microsoft.com/office/drawing/2014/main" id="{E1E6C907-DC7A-ECB4-341D-FC058DFED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324" y="1430809"/>
            <a:ext cx="2635113" cy="399638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2476123-7411-1ADC-E189-BFB0876E8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62" y="4410417"/>
            <a:ext cx="1575072" cy="1204852"/>
          </a:xfrm>
          <a:prstGeom prst="rect">
            <a:avLst/>
          </a:prstGeom>
        </p:spPr>
      </p:pic>
      <p:pic>
        <p:nvPicPr>
          <p:cNvPr id="5" name="Obrázek 4" descr="Obsah obrázku detail, oči, území, venku&#10;&#10;Popis byl vytvořen automaticky">
            <a:extLst>
              <a:ext uri="{FF2B5EF4-FFF2-40B4-BE49-F238E27FC236}">
                <a16:creationId xmlns:a16="http://schemas.microsoft.com/office/drawing/2014/main" id="{8C0BDE4D-82E3-E886-3226-A3085BE00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769" y="4453426"/>
            <a:ext cx="1452729" cy="1089547"/>
          </a:xfrm>
          <a:prstGeom prst="rect">
            <a:avLst/>
          </a:prstGeom>
        </p:spPr>
      </p:pic>
      <p:pic>
        <p:nvPicPr>
          <p:cNvPr id="7" name="Obrázek 6" descr="Obsah obrázku kruh, území&#10;&#10;Popis byl vytvořen automaticky">
            <a:extLst>
              <a:ext uri="{FF2B5EF4-FFF2-40B4-BE49-F238E27FC236}">
                <a16:creationId xmlns:a16="http://schemas.microsoft.com/office/drawing/2014/main" id="{CA347BF0-6624-F068-DE34-EF1AA60CB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81507" y="3862612"/>
            <a:ext cx="2103120" cy="15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0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F58E4-C5DA-17FB-76F4-FC823949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280050"/>
            <a:ext cx="9360000" cy="387910"/>
          </a:xfrm>
        </p:spPr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Stropní sálavé panely ZEHNDER:</a:t>
            </a: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17" name="Inhaltsplatzhalter 29">
            <a:extLst>
              <a:ext uri="{FF2B5EF4-FFF2-40B4-BE49-F238E27FC236}">
                <a16:creationId xmlns:a16="http://schemas.microsoft.com/office/drawing/2014/main" id="{97EDBECE-B6B0-9A38-E24C-25D4F50FD710}"/>
              </a:ext>
            </a:extLst>
          </p:cNvPr>
          <p:cNvSpPr txBox="1">
            <a:spLocks/>
          </p:cNvSpPr>
          <p:nvPr/>
        </p:nvSpPr>
        <p:spPr bwMode="gray">
          <a:xfrm>
            <a:off x="1116529" y="1261673"/>
            <a:ext cx="10845316" cy="4816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ct val="20000"/>
              </a:spcBef>
              <a:buNone/>
            </a:pPr>
            <a:endParaRPr lang="cs-CZ" sz="1800" dirty="0">
              <a:solidFill>
                <a:srgbClr val="295558"/>
              </a:solidFill>
              <a:ea typeface="MS PGothic" pitchFamily="34" charset="-128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C8FAC8EA-D72B-37D4-1FD0-99591FDB41D2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 dirty="0">
                <a:solidFill>
                  <a:srgbClr val="268184"/>
                </a:solidFill>
              </a:rPr>
              <a:t>Zehnder Group Czech Republic s.r.o.</a:t>
            </a:r>
            <a:endParaRPr lang="de-DE" sz="900" dirty="0">
              <a:solidFill>
                <a:srgbClr val="268184"/>
              </a:solidFill>
            </a:endParaRPr>
          </a:p>
          <a:p>
            <a:endParaRPr lang="en-GB" sz="900" dirty="0">
              <a:solidFill>
                <a:srgbClr val="268184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BD8825-B7E3-4377-ABFF-392877F60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67" y="874676"/>
            <a:ext cx="9160933" cy="493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19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Ein Bild, das Person, Bettwäsche, Sofa enthält.&#10;&#10;Automatisch generierte Beschreibung">
            <a:extLst>
              <a:ext uri="{FF2B5EF4-FFF2-40B4-BE49-F238E27FC236}">
                <a16:creationId xmlns:a16="http://schemas.microsoft.com/office/drawing/2014/main" id="{7B6FFEF9-40A3-3121-6211-749356AC0CA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0000" y="0"/>
            <a:ext cx="4632000" cy="6858000"/>
          </a:xfrm>
          <a:custGeom>
            <a:avLst/>
            <a:gdLst>
              <a:gd name="connsiteX0" fmla="*/ 0 w 4632000"/>
              <a:gd name="connsiteY0" fmla="*/ 0 h 6858000"/>
              <a:gd name="connsiteX1" fmla="*/ 4632000 w 4632000"/>
              <a:gd name="connsiteY1" fmla="*/ 0 h 6858000"/>
              <a:gd name="connsiteX2" fmla="*/ 4632000 w 4632000"/>
              <a:gd name="connsiteY2" fmla="*/ 6858000 h 6858000"/>
              <a:gd name="connsiteX3" fmla="*/ 0 w 4632000"/>
              <a:gd name="connsiteY3" fmla="*/ 6858000 h 6858000"/>
              <a:gd name="connsiteX4" fmla="*/ 0 w 463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2000" h="6858000">
                <a:moveTo>
                  <a:pt x="0" y="0"/>
                </a:moveTo>
                <a:lnTo>
                  <a:pt x="4632000" y="0"/>
                </a:lnTo>
                <a:lnTo>
                  <a:pt x="463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69B324-DF32-C198-24C9-ABB37A7FE3E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▪</a:t>
            </a:r>
            <a:r>
              <a:rPr lang="cs-CZ" dirty="0"/>
              <a:t> Designové radiátory ▪ Komfortní větrání ▪ Stropní sálavé vytápění a chlazení ▪ </a:t>
            </a:r>
            <a:r>
              <a:rPr lang="cs-CZ" dirty="0" err="1"/>
              <a:t>Clean</a:t>
            </a:r>
            <a:r>
              <a:rPr lang="cs-CZ" dirty="0"/>
              <a:t> Air </a:t>
            </a:r>
            <a:r>
              <a:rPr lang="cs-CZ" dirty="0" err="1"/>
              <a:t>Solutions</a:t>
            </a:r>
            <a:endParaRPr lang="de-DE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AE1423-C6C2-EEAE-C90D-DF65EA131C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Reference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EE8383-DDF9-BF0A-EBAC-D486FB8E92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SPORTOVNÍ HALA MÍR Tábor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7BCD63A-BA63-BEEA-AC58-92622B610D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8210" y="6078736"/>
            <a:ext cx="5203081" cy="756926"/>
          </a:xfrm>
        </p:spPr>
        <p:txBody>
          <a:bodyPr/>
          <a:lstStyle/>
          <a:p>
            <a:r>
              <a:rPr lang="cs-CZ" dirty="0"/>
              <a:t>Jméno | Zehnder Group Czech Republic s.r.o.</a:t>
            </a:r>
            <a:br>
              <a:rPr lang="cs-CZ" dirty="0"/>
            </a:br>
            <a:r>
              <a:rPr lang="cs-CZ" dirty="0"/>
              <a:t>01.09.2023</a:t>
            </a:r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5AAAB3-AD70-128E-B101-09E7FB82A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8" name="Textplatzhalter 4">
            <a:extLst>
              <a:ext uri="{FF2B5EF4-FFF2-40B4-BE49-F238E27FC236}">
                <a16:creationId xmlns:a16="http://schemas.microsoft.com/office/drawing/2014/main" id="{2B0FDA9E-797F-3174-211B-088A97FF5C4C}"/>
              </a:ext>
            </a:extLst>
          </p:cNvPr>
          <p:cNvSpPr txBox="1">
            <a:spLocks/>
          </p:cNvSpPr>
          <p:nvPr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117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NowText Bold" panose="020B0504030202020204" pitchFamily="34" charset="77"/>
                <a:ea typeface="+mn-ea"/>
                <a:cs typeface="HelveticaNowText Bold" panose="020B0504030202020204" pitchFamily="34" charset="77"/>
              </a:rPr>
              <a:t>always the best climate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75DC072-D466-8092-C93D-AF44C2D42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803"/>
            <a:ext cx="7560000" cy="692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33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803BE-3F48-6207-E38A-CC8F11761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B0566-D664-7A06-D866-9082CBF80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280050"/>
            <a:ext cx="9360000" cy="387910"/>
          </a:xfrm>
        </p:spPr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REFERENCE – Stadion Míru Tábor</a:t>
            </a: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17" name="Inhaltsplatzhalter 29">
            <a:extLst>
              <a:ext uri="{FF2B5EF4-FFF2-40B4-BE49-F238E27FC236}">
                <a16:creationId xmlns:a16="http://schemas.microsoft.com/office/drawing/2014/main" id="{779457D8-55E5-5522-A8DC-BD3B81569486}"/>
              </a:ext>
            </a:extLst>
          </p:cNvPr>
          <p:cNvSpPr txBox="1">
            <a:spLocks/>
          </p:cNvSpPr>
          <p:nvPr/>
        </p:nvSpPr>
        <p:spPr bwMode="gray">
          <a:xfrm>
            <a:off x="1116529" y="1261673"/>
            <a:ext cx="10845316" cy="4816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E9C54249-41E4-417A-D8C6-9D6A8A10F1FE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2681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Zehnder Group Czech Republic s.r.o.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Obrázek 4" descr="Obsah obrázku budova, interiér, Basketbalový stadion, strop&#10;&#10;Popis byl vytvořen automaticky">
            <a:extLst>
              <a:ext uri="{FF2B5EF4-FFF2-40B4-BE49-F238E27FC236}">
                <a16:creationId xmlns:a16="http://schemas.microsoft.com/office/drawing/2014/main" id="{25E16536-367D-51A9-61D1-3ABE84B5E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55" y="1327101"/>
            <a:ext cx="6076358" cy="40493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A13CDDE-ED25-6F3C-B886-F4DAA53CDC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89"/>
          <a:stretch/>
        </p:blipFill>
        <p:spPr>
          <a:xfrm>
            <a:off x="6756285" y="2493640"/>
            <a:ext cx="2079557" cy="316826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72D39BA-A557-ADB6-457D-A944E205BD54}"/>
              </a:ext>
            </a:extLst>
          </p:cNvPr>
          <p:cNvSpPr txBox="1"/>
          <p:nvPr/>
        </p:nvSpPr>
        <p:spPr>
          <a:xfrm>
            <a:off x="588475" y="812864"/>
            <a:ext cx="6120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Stropní Sálavé panely ZIP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Obrázek 9" descr="Obsah obrázku mrak, obloha, venku, budova&#10;&#10;Popis byl vytvořen automaticky">
            <a:extLst>
              <a:ext uri="{FF2B5EF4-FFF2-40B4-BE49-F238E27FC236}">
                <a16:creationId xmlns:a16="http://schemas.microsoft.com/office/drawing/2014/main" id="{E7C74C56-6261-586E-54A3-67A404DB0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887" y="174401"/>
            <a:ext cx="2897665" cy="1932154"/>
          </a:xfrm>
          <a:prstGeom prst="rect">
            <a:avLst/>
          </a:prstGeom>
        </p:spPr>
      </p:pic>
      <p:pic>
        <p:nvPicPr>
          <p:cNvPr id="11" name="Obrázek 10" descr="Obsah obrázku interiér, strop, budova, radnice&#10;&#10;Popis byl vytvořen automaticky">
            <a:extLst>
              <a:ext uri="{FF2B5EF4-FFF2-40B4-BE49-F238E27FC236}">
                <a16:creationId xmlns:a16="http://schemas.microsoft.com/office/drawing/2014/main" id="{C966DA86-0953-5B97-8B65-1414022E1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314" y="2247039"/>
            <a:ext cx="2768170" cy="36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27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A930C-0204-362A-1365-63911BFE4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E97E11-9EBE-C670-69AC-91E3CEB88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280050"/>
            <a:ext cx="9360000" cy="387910"/>
          </a:xfrm>
        </p:spPr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REFERENCE – Citace (vyjádření zainteresovaných)</a:t>
            </a: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17" name="Inhaltsplatzhalter 29">
            <a:extLst>
              <a:ext uri="{FF2B5EF4-FFF2-40B4-BE49-F238E27FC236}">
                <a16:creationId xmlns:a16="http://schemas.microsoft.com/office/drawing/2014/main" id="{CD22720B-643E-EF5D-0690-D22E65E79E94}"/>
              </a:ext>
            </a:extLst>
          </p:cNvPr>
          <p:cNvSpPr txBox="1">
            <a:spLocks/>
          </p:cNvSpPr>
          <p:nvPr/>
        </p:nvSpPr>
        <p:spPr bwMode="gray">
          <a:xfrm>
            <a:off x="1116529" y="1261673"/>
            <a:ext cx="10845316" cy="4816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E06B4CC6-60BF-2762-0D14-5A50F614A14D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2681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Zehnder Group Czech Republic s.r.o.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8691A50-B408-C3E8-4DA9-F6D3733CFD80}"/>
              </a:ext>
            </a:extLst>
          </p:cNvPr>
          <p:cNvSpPr txBox="1"/>
          <p:nvPr/>
        </p:nvSpPr>
        <p:spPr>
          <a:xfrm>
            <a:off x="588475" y="812864"/>
            <a:ext cx="6120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Stropní Sálavé panely ZIP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4CB5087-8A64-8A2B-4481-E4CBF916E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8" y="1327100"/>
            <a:ext cx="10929593" cy="13721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849C757-C077-49A8-680B-B52D6ED48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38" y="2749370"/>
            <a:ext cx="10862891" cy="95288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900114A-10C6-5781-5351-F3D21AE2A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757549" y="3804464"/>
            <a:ext cx="1648280" cy="221520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224CE99-A679-9739-CB6D-CED9B4A88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37" y="3759638"/>
            <a:ext cx="3875153" cy="214623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3EC65A5-7B59-322B-49F2-E803807D4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231" y="3752370"/>
            <a:ext cx="3183176" cy="223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357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Ein Bild, das Person, Bettwäsche, Sofa enthält.&#10;&#10;Automatisch generierte Beschreibung">
            <a:extLst>
              <a:ext uri="{FF2B5EF4-FFF2-40B4-BE49-F238E27FC236}">
                <a16:creationId xmlns:a16="http://schemas.microsoft.com/office/drawing/2014/main" id="{7B6FFEF9-40A3-3121-6211-749356AC0CA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0000" y="0"/>
            <a:ext cx="4632000" cy="6858000"/>
          </a:xfrm>
          <a:custGeom>
            <a:avLst/>
            <a:gdLst>
              <a:gd name="connsiteX0" fmla="*/ 0 w 4632000"/>
              <a:gd name="connsiteY0" fmla="*/ 0 h 6858000"/>
              <a:gd name="connsiteX1" fmla="*/ 4632000 w 4632000"/>
              <a:gd name="connsiteY1" fmla="*/ 0 h 6858000"/>
              <a:gd name="connsiteX2" fmla="*/ 4632000 w 4632000"/>
              <a:gd name="connsiteY2" fmla="*/ 6858000 h 6858000"/>
              <a:gd name="connsiteX3" fmla="*/ 0 w 4632000"/>
              <a:gd name="connsiteY3" fmla="*/ 6858000 h 6858000"/>
              <a:gd name="connsiteX4" fmla="*/ 0 w 463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2000" h="6858000">
                <a:moveTo>
                  <a:pt x="0" y="0"/>
                </a:moveTo>
                <a:lnTo>
                  <a:pt x="4632000" y="0"/>
                </a:lnTo>
                <a:lnTo>
                  <a:pt x="463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69B324-DF32-C198-24C9-ABB37A7FE3E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▪</a:t>
            </a:r>
            <a:r>
              <a:rPr lang="cs-CZ" dirty="0"/>
              <a:t> Designové radiátory ▪ Komfortní větrání ▪ Stropní sálavé vytápění a chlazení ▪ </a:t>
            </a:r>
            <a:r>
              <a:rPr lang="cs-CZ" dirty="0" err="1"/>
              <a:t>Clean</a:t>
            </a:r>
            <a:r>
              <a:rPr lang="cs-CZ" dirty="0"/>
              <a:t> Air </a:t>
            </a:r>
            <a:r>
              <a:rPr lang="cs-CZ" dirty="0" err="1"/>
              <a:t>Solutions</a:t>
            </a:r>
            <a:endParaRPr lang="de-DE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AE1423-C6C2-EEAE-C90D-DF65EA131C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Reference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EE8383-DDF9-BF0A-EBAC-D486FB8E92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Pobočka </a:t>
            </a:r>
            <a:r>
              <a:rPr lang="cs-CZ" dirty="0" err="1"/>
              <a:t>Jaf</a:t>
            </a:r>
            <a:r>
              <a:rPr lang="cs-CZ" dirty="0"/>
              <a:t> </a:t>
            </a:r>
            <a:r>
              <a:rPr lang="cs-CZ" dirty="0" err="1"/>
              <a:t>Holz</a:t>
            </a:r>
            <a:r>
              <a:rPr lang="cs-CZ" dirty="0"/>
              <a:t> Brandýs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7BCD63A-BA63-BEEA-AC58-92622B610D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8210" y="6078736"/>
            <a:ext cx="5203081" cy="756926"/>
          </a:xfrm>
        </p:spPr>
        <p:txBody>
          <a:bodyPr/>
          <a:lstStyle/>
          <a:p>
            <a:r>
              <a:rPr lang="cs-CZ" dirty="0"/>
              <a:t>Petr Bednář | Zehnder Group Czech Republic s.r.o.</a:t>
            </a:r>
            <a:br>
              <a:rPr lang="cs-CZ" dirty="0"/>
            </a:br>
            <a:r>
              <a:rPr lang="cs-CZ" dirty="0"/>
              <a:t>01.09.2023</a:t>
            </a:r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5AAAB3-AD70-128E-B101-09E7FB82A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8" name="Textplatzhalter 4">
            <a:extLst>
              <a:ext uri="{FF2B5EF4-FFF2-40B4-BE49-F238E27FC236}">
                <a16:creationId xmlns:a16="http://schemas.microsoft.com/office/drawing/2014/main" id="{2B0FDA9E-797F-3174-211B-088A97FF5C4C}"/>
              </a:ext>
            </a:extLst>
          </p:cNvPr>
          <p:cNvSpPr txBox="1">
            <a:spLocks/>
          </p:cNvSpPr>
          <p:nvPr/>
        </p:nvSpPr>
        <p:spPr bwMode="gray">
          <a:xfrm>
            <a:off x="10001314" y="6324408"/>
            <a:ext cx="1662125" cy="138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tabLst>
                <a:tab pos="2667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5738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117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NowText Bold" panose="020B0504030202020204" pitchFamily="34" charset="77"/>
                <a:ea typeface="+mn-ea"/>
                <a:cs typeface="HelveticaNowText Bold" panose="020B0504030202020204" pitchFamily="34" charset="77"/>
              </a:rPr>
              <a:t>always the best climate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05B67EE-5AA6-B3F1-EE3F-D86502840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00" y="-13403"/>
            <a:ext cx="7576200" cy="68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717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96596-35F8-5976-AAA5-74BC4CDCE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E7A487-DED1-6A20-2439-0EFF1F45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61" y="674105"/>
            <a:ext cx="9360000" cy="387910"/>
          </a:xfrm>
        </p:spPr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REFERENCE – </a:t>
            </a:r>
            <a:r>
              <a:rPr lang="cs-CZ" dirty="0" err="1">
                <a:solidFill>
                  <a:srgbClr val="295558"/>
                </a:solidFill>
              </a:rPr>
              <a:t>Jaf</a:t>
            </a:r>
            <a:r>
              <a:rPr lang="cs-CZ" dirty="0">
                <a:solidFill>
                  <a:srgbClr val="295558"/>
                </a:solidFill>
              </a:rPr>
              <a:t> </a:t>
            </a:r>
            <a:r>
              <a:rPr lang="cs-CZ" dirty="0" err="1">
                <a:solidFill>
                  <a:srgbClr val="295558"/>
                </a:solidFill>
              </a:rPr>
              <a:t>Holtz</a:t>
            </a:r>
            <a:r>
              <a:rPr lang="cs-CZ" dirty="0">
                <a:solidFill>
                  <a:srgbClr val="295558"/>
                </a:solidFill>
              </a:rPr>
              <a:t>, Brandýs nad Labem</a:t>
            </a:r>
            <a:br>
              <a:rPr lang="cs-CZ" dirty="0">
                <a:solidFill>
                  <a:srgbClr val="295558"/>
                </a:solidFill>
              </a:rPr>
            </a:br>
            <a:r>
              <a:rPr lang="cs-CZ" sz="1600" dirty="0">
                <a:solidFill>
                  <a:srgbClr val="003E40"/>
                </a:solidFill>
              </a:rPr>
              <a:t>výrobce nábytku a dřevostaveb</a:t>
            </a:r>
            <a:endParaRPr lang="de-DE" sz="1600" dirty="0">
              <a:solidFill>
                <a:srgbClr val="295558"/>
              </a:solidFill>
            </a:endParaRPr>
          </a:p>
        </p:txBody>
      </p:sp>
      <p:sp>
        <p:nvSpPr>
          <p:cNvPr id="17" name="Inhaltsplatzhalter 29">
            <a:extLst>
              <a:ext uri="{FF2B5EF4-FFF2-40B4-BE49-F238E27FC236}">
                <a16:creationId xmlns:a16="http://schemas.microsoft.com/office/drawing/2014/main" id="{03C48C44-F2A8-649F-594A-3698E3A7B3BF}"/>
              </a:ext>
            </a:extLst>
          </p:cNvPr>
          <p:cNvSpPr txBox="1">
            <a:spLocks/>
          </p:cNvSpPr>
          <p:nvPr/>
        </p:nvSpPr>
        <p:spPr bwMode="gray">
          <a:xfrm>
            <a:off x="1116529" y="1261673"/>
            <a:ext cx="10845316" cy="4816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83A94BBD-2D1D-3180-E11C-C4B9356E363E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2681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Zehnder Group Czech Republic s.r.o.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68BCAB4-E63D-F9DB-019A-81A196B470E6}"/>
              </a:ext>
            </a:extLst>
          </p:cNvPr>
          <p:cNvSpPr txBox="1"/>
          <p:nvPr/>
        </p:nvSpPr>
        <p:spPr>
          <a:xfrm>
            <a:off x="558781" y="1257871"/>
            <a:ext cx="6120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Stropní Sálavé panely ZIP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CC11849-1255-0376-5F22-937738544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61" y="1627203"/>
            <a:ext cx="6215163" cy="408568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A4D070E-E2DB-6250-6D02-B9EE3DEB4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784" y="1403162"/>
            <a:ext cx="3229200" cy="430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19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B86E9-513B-2921-9651-73418E486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BC2BE2-9695-501F-1587-48EC2530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280050"/>
            <a:ext cx="9360000" cy="387910"/>
          </a:xfrm>
        </p:spPr>
        <p:txBody>
          <a:bodyPr/>
          <a:lstStyle/>
          <a:p>
            <a:r>
              <a:rPr lang="cs-CZ" dirty="0">
                <a:solidFill>
                  <a:srgbClr val="295558"/>
                </a:solidFill>
              </a:rPr>
              <a:t>REFERENCE – Citace (vyjádření zainteresovaných)</a:t>
            </a:r>
            <a:endParaRPr lang="de-DE" dirty="0">
              <a:solidFill>
                <a:srgbClr val="295558"/>
              </a:solidFill>
            </a:endParaRPr>
          </a:p>
        </p:txBody>
      </p:sp>
      <p:sp>
        <p:nvSpPr>
          <p:cNvPr id="17" name="Inhaltsplatzhalter 29">
            <a:extLst>
              <a:ext uri="{FF2B5EF4-FFF2-40B4-BE49-F238E27FC236}">
                <a16:creationId xmlns:a16="http://schemas.microsoft.com/office/drawing/2014/main" id="{8FB7B36F-F137-6D78-CC69-40BFCC675995}"/>
              </a:ext>
            </a:extLst>
          </p:cNvPr>
          <p:cNvSpPr txBox="1">
            <a:spLocks/>
          </p:cNvSpPr>
          <p:nvPr/>
        </p:nvSpPr>
        <p:spPr bwMode="gray">
          <a:xfrm>
            <a:off x="1116529" y="1261673"/>
            <a:ext cx="10845316" cy="4816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5558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B76AFCAD-A69E-A7F7-0D8D-329E03CC6BBB}"/>
              </a:ext>
            </a:extLst>
          </p:cNvPr>
          <p:cNvSpPr txBox="1">
            <a:spLocks/>
          </p:cNvSpPr>
          <p:nvPr/>
        </p:nvSpPr>
        <p:spPr>
          <a:xfrm>
            <a:off x="509588" y="6320807"/>
            <a:ext cx="7424448" cy="537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26818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Zehnder Group Czech Republic s.r.o.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6818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C335B10-003E-3C9A-FB29-F903DB008FEA}"/>
              </a:ext>
            </a:extLst>
          </p:cNvPr>
          <p:cNvSpPr txBox="1"/>
          <p:nvPr/>
        </p:nvSpPr>
        <p:spPr>
          <a:xfrm>
            <a:off x="588475" y="812864"/>
            <a:ext cx="6120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555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Stropní Sálavé panely ZIP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9957EB-88AD-4D27-35F7-DF36DA6AC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8" y="1244728"/>
            <a:ext cx="10862891" cy="248703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E0ABC26-B0E5-87A6-E720-1DC950B12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106128" y="2908246"/>
            <a:ext cx="1826241" cy="39561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8034D8C-534C-A2BC-F41F-CF918E6EC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416490" y="3265351"/>
            <a:ext cx="2021986" cy="343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156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23283-6998-0D34-AD2E-EC3F05887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768B0FB2-807F-E390-D10C-D868DB62AE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700"/>
            <a:ext cx="12192000" cy="608330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A7330D0-ADF6-C6B8-74C0-0CAD82EFB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6" y="-13403"/>
            <a:ext cx="1057123" cy="105712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AB61C7E-601B-AF79-E6C9-D3F1AFAD77BF}"/>
              </a:ext>
            </a:extLst>
          </p:cNvPr>
          <p:cNvSpPr/>
          <p:nvPr/>
        </p:nvSpPr>
        <p:spPr>
          <a:xfrm>
            <a:off x="-90535" y="2325187"/>
            <a:ext cx="5081452" cy="1658981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hteck 10">
            <a:extLst>
              <a:ext uri="{FF2B5EF4-FFF2-40B4-BE49-F238E27FC236}">
                <a16:creationId xmlns:a16="http://schemas.microsoft.com/office/drawing/2014/main" id="{A2DA1F87-C465-9BC1-9250-C6FA6CE83855}"/>
              </a:ext>
            </a:extLst>
          </p:cNvPr>
          <p:cNvSpPr/>
          <p:nvPr/>
        </p:nvSpPr>
        <p:spPr bwMode="auto">
          <a:xfrm>
            <a:off x="395151" y="2393719"/>
            <a:ext cx="4686300" cy="1521919"/>
          </a:xfrm>
          <a:prstGeom prst="rect">
            <a:avLst/>
          </a:prstGeom>
          <a:noFill/>
          <a:ln>
            <a:noFill/>
          </a:ln>
        </p:spPr>
        <p:txBody>
          <a:bodyPr wrap="square" lIns="144000" tIns="144000" rIns="144000" bIns="144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Děkujeme Vám                               za Váš čas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3D3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případě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jakýchkoli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dotazů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nás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neváhejte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kontaktovat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D3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14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665FB-B505-F114-4E52-DFDCBDC6A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>
            <a:extLst>
              <a:ext uri="{FF2B5EF4-FFF2-40B4-BE49-F238E27FC236}">
                <a16:creationId xmlns:a16="http://schemas.microsoft.com/office/drawing/2014/main" id="{C876A392-4A7C-72DB-162C-56F2782C520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14" name="Objekt 13" hidden="1">
                        <a:extLst>
                          <a:ext uri="{FF2B5EF4-FFF2-40B4-BE49-F238E27FC236}">
                            <a16:creationId xmlns:a16="http://schemas.microsoft.com/office/drawing/2014/main" id="{C876A392-4A7C-72DB-162C-56F2782C52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9B5F9BC8-1D98-22A2-1ED8-77056D19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dirty="0"/>
              <a:t>Otevření nového Zehnder </a:t>
            </a:r>
            <a:r>
              <a:rPr lang="cs-CZ" dirty="0" err="1"/>
              <a:t>Climate</a:t>
            </a:r>
            <a:r>
              <a:rPr lang="cs-CZ" dirty="0"/>
              <a:t> Centra 11/2023</a:t>
            </a:r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A067308-86BC-1300-3B1C-740669B48F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5BC6F8-D34A-F548-F470-575A31EE1D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588" y="6320807"/>
            <a:ext cx="7424448" cy="537191"/>
          </a:xfrm>
        </p:spPr>
        <p:txBody>
          <a:bodyPr/>
          <a:lstStyle/>
          <a:p>
            <a:r>
              <a:rPr lang="cs-CZ" dirty="0"/>
              <a:t>Zehnder Group Czech Republic s.r.o.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2074D43-FE06-6F51-0FF1-4494D72ECC7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80635" y="2275099"/>
            <a:ext cx="5324201" cy="849086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cs-CZ" baseline="30000" dirty="0"/>
          </a:p>
          <a:p>
            <a:pPr>
              <a:spcBef>
                <a:spcPts val="0"/>
              </a:spcBef>
            </a:pPr>
            <a:endParaRPr lang="cs-CZ" dirty="0"/>
          </a:p>
        </p:txBody>
      </p:sp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DF49571F-92F5-DFC0-F963-ADF701890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606108-278F-495C-E639-D5631576F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03" y="1358019"/>
            <a:ext cx="5729597" cy="46693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334EAFB-E72A-814F-8C91-3EA2B6650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1" y="1358019"/>
            <a:ext cx="5689990" cy="466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48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1370B82-E06C-EB92-CF47-24299A54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76" y="779583"/>
            <a:ext cx="9734415" cy="387910"/>
          </a:xfrm>
        </p:spPr>
        <p:txBody>
          <a:bodyPr/>
          <a:lstStyle/>
          <a:p>
            <a:r>
              <a:rPr lang="cs-CZ" dirty="0"/>
              <a:t>Zehnder </a:t>
            </a:r>
            <a:r>
              <a:rPr lang="cs-CZ" dirty="0" err="1"/>
              <a:t>Climate</a:t>
            </a:r>
            <a:r>
              <a:rPr lang="cs-CZ" dirty="0"/>
              <a:t> Center: otevření 9.11.2023</a:t>
            </a:r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32DE9F5-40F1-5E00-52AB-20F1B934B0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85E8B6-0DB6-5A95-CBB8-37DB9F53C9E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type ▪ Presentation title ▪ author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B2C7C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Obrázek 7">
            <a:hlinkClick r:id="rId2"/>
            <a:extLst>
              <a:ext uri="{FF2B5EF4-FFF2-40B4-BE49-F238E27FC236}">
                <a16:creationId xmlns:a16="http://schemas.microsoft.com/office/drawing/2014/main" id="{7E5B4632-33FD-8160-6B26-769F4A8E8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22" y="1659248"/>
            <a:ext cx="8719431" cy="459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87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1370B82-E06C-EB92-CF47-24299A54F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Zehnder </a:t>
            </a:r>
            <a:r>
              <a:rPr lang="cs-CZ" dirty="0" err="1"/>
              <a:t>Climate</a:t>
            </a:r>
            <a:r>
              <a:rPr lang="cs-CZ" dirty="0"/>
              <a:t> Center: Prezentační prostor</a:t>
            </a:r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32DE9F5-40F1-5E00-52AB-20F1B934B0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85E8B6-0DB6-5A95-CBB8-37DB9F53C9E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type ▪ Presentation title ▪ author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B2C7C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Obrázek 1" descr="Obsah obrázku interiér, strop, police, židle&#10;&#10;Popis byl vytvořen automaticky">
            <a:extLst>
              <a:ext uri="{FF2B5EF4-FFF2-40B4-BE49-F238E27FC236}">
                <a16:creationId xmlns:a16="http://schemas.microsoft.com/office/drawing/2014/main" id="{E0437A87-E8DD-3167-AA70-35E139AA0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99" t="2720" r="9198"/>
          <a:stretch/>
        </p:blipFill>
        <p:spPr>
          <a:xfrm>
            <a:off x="488577" y="1663494"/>
            <a:ext cx="6463181" cy="4564506"/>
          </a:xfrm>
          <a:prstGeom prst="rect">
            <a:avLst/>
          </a:prstGeom>
        </p:spPr>
      </p:pic>
      <p:pic>
        <p:nvPicPr>
          <p:cNvPr id="8" name="Obrázek 7" descr="Obsah obrázku strop, interiér, zeď, interiérový design&#10;&#10;Popis byl vytvořen automaticky">
            <a:extLst>
              <a:ext uri="{FF2B5EF4-FFF2-40B4-BE49-F238E27FC236}">
                <a16:creationId xmlns:a16="http://schemas.microsoft.com/office/drawing/2014/main" id="{B02418EB-61DC-9E68-A976-EADF57017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92" t="11822" b="7829"/>
          <a:stretch/>
        </p:blipFill>
        <p:spPr>
          <a:xfrm>
            <a:off x="7150607" y="1659247"/>
            <a:ext cx="4623382" cy="456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89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1370B82-E06C-EB92-CF47-24299A54F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Zehnder </a:t>
            </a:r>
            <a:r>
              <a:rPr lang="cs-CZ" dirty="0" err="1"/>
              <a:t>Climate</a:t>
            </a:r>
            <a:r>
              <a:rPr lang="cs-CZ" dirty="0"/>
              <a:t> Center: </a:t>
            </a:r>
            <a:br>
              <a:rPr lang="cs-CZ" dirty="0"/>
            </a:br>
            <a:r>
              <a:rPr lang="cs-CZ" dirty="0"/>
              <a:t>Showroom – designové koupelnové  radiátory</a:t>
            </a:r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32DE9F5-40F1-5E00-52AB-20F1B934B0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CA36BD3-1AC0-891C-252C-D5E25BD966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8577" y="1659248"/>
            <a:ext cx="11285412" cy="4568752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85E8B6-0DB6-5A95-CBB8-37DB9F53C9E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type ▪ Presentation title ▪ author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B2C7C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Obrázek 11" descr="Obsah obrázku Obdélník, zeď, dveře, interiér&#10;&#10;Popis byl vytvořen automaticky">
            <a:extLst>
              <a:ext uri="{FF2B5EF4-FFF2-40B4-BE49-F238E27FC236}">
                <a16:creationId xmlns:a16="http://schemas.microsoft.com/office/drawing/2014/main" id="{2298177F-2110-05CA-AF51-09DA89936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09"/>
          <a:stretch/>
        </p:blipFill>
        <p:spPr>
          <a:xfrm rot="16200000">
            <a:off x="7464389" y="1928072"/>
            <a:ext cx="4578423" cy="4040778"/>
          </a:xfrm>
          <a:prstGeom prst="rect">
            <a:avLst/>
          </a:prstGeom>
        </p:spPr>
      </p:pic>
      <p:pic>
        <p:nvPicPr>
          <p:cNvPr id="2" name="Obrázek 1" descr="Obsah obrázku interiér, strop, zeď, interiérový design&#10;&#10;Popis byl vytvořen automaticky">
            <a:extLst>
              <a:ext uri="{FF2B5EF4-FFF2-40B4-BE49-F238E27FC236}">
                <a16:creationId xmlns:a16="http://schemas.microsoft.com/office/drawing/2014/main" id="{A328A9E0-DD2A-BE63-E345-BE5C3C7DF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36" b="4172"/>
          <a:stretch/>
        </p:blipFill>
        <p:spPr>
          <a:xfrm>
            <a:off x="488574" y="1653021"/>
            <a:ext cx="7035631" cy="457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31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1370B82-E06C-EB92-CF47-24299A54F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Zehnder </a:t>
            </a:r>
            <a:r>
              <a:rPr lang="cs-CZ" dirty="0" err="1"/>
              <a:t>Climate</a:t>
            </a:r>
            <a:r>
              <a:rPr lang="cs-CZ" dirty="0"/>
              <a:t> Center: Technická místnost</a:t>
            </a:r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32DE9F5-40F1-5E00-52AB-20F1B934B0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85E8B6-0DB6-5A95-CBB8-37DB9F53C9E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B2C7C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Presentation type ▪ Presentation title ▪ author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B2C7C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Obrázek 2" descr="Obsah obrázku interiér, zeď, stroj/přístroj, ocel&#10;&#10;Popis byl vytvořen automaticky">
            <a:extLst>
              <a:ext uri="{FF2B5EF4-FFF2-40B4-BE49-F238E27FC236}">
                <a16:creationId xmlns:a16="http://schemas.microsoft.com/office/drawing/2014/main" id="{848CD924-0138-EE6F-8947-F9D653F5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77" y="1641591"/>
            <a:ext cx="3894672" cy="4578811"/>
          </a:xfrm>
          <a:prstGeom prst="rect">
            <a:avLst/>
          </a:prstGeom>
        </p:spPr>
      </p:pic>
      <p:pic>
        <p:nvPicPr>
          <p:cNvPr id="9" name="Obrázek 8" descr="Obsah obrázku interiér, zeď, dřez, strop&#10;&#10;Popis byl vytvořen automaticky">
            <a:extLst>
              <a:ext uri="{FF2B5EF4-FFF2-40B4-BE49-F238E27FC236}">
                <a16:creationId xmlns:a16="http://schemas.microsoft.com/office/drawing/2014/main" id="{7E57EB15-E599-E163-41F3-AE841F4B5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288" y="1641591"/>
            <a:ext cx="3504765" cy="4561154"/>
          </a:xfrm>
          <a:prstGeom prst="rect">
            <a:avLst/>
          </a:prstGeom>
        </p:spPr>
      </p:pic>
      <p:sp>
        <p:nvSpPr>
          <p:cNvPr id="2" name="Textplatzhalter 6">
            <a:extLst>
              <a:ext uri="{FF2B5EF4-FFF2-40B4-BE49-F238E27FC236}">
                <a16:creationId xmlns:a16="http://schemas.microsoft.com/office/drawing/2014/main" id="{82DF1FBE-FA9A-0BE1-E2FE-F5597A059641}"/>
              </a:ext>
            </a:extLst>
          </p:cNvPr>
          <p:cNvSpPr txBox="1">
            <a:spLocks/>
          </p:cNvSpPr>
          <p:nvPr/>
        </p:nvSpPr>
        <p:spPr>
          <a:xfrm>
            <a:off x="8302093" y="1641590"/>
            <a:ext cx="3292500" cy="4578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900"/>
              </a:spcBef>
              <a:buFont typeface="Wingdings" pitchFamily="2" charset="2"/>
              <a:buChar char="§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Větrací jednotky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ComfoAir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Q600/350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 entalpickým výměníkem pro rekuperaci tepla a vlhkosti:</a:t>
            </a:r>
          </a:p>
          <a:p>
            <a:pPr marL="285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Připojení na exteriér tepelně izolovaným potrubím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ComfoPipe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Compact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464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Tepelný výměník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ComfoPost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připojený na tepelné čerpadlo země/voda</a:t>
            </a:r>
          </a:p>
          <a:p>
            <a:pPr marL="285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Akustický tlumič &amp; rozdělovač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ComfoWell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285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Větrací trubky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ComfoTube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46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80 pro rozvod vzduchu do interiéru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464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3018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_kHmIDtKE60BaUQHQ7_6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Hs1fJZZk.kqtmsZoZpQ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ZFrokAk2DYLvZGJHo9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rG3uO7WkKRpQ4RLoB4e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en0sOTFE..7r_dC08gz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Hs1fJZZk.kqtmsZoZpQ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ZFrokAk2DYLvZGJHo9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  <p:tag name="THINKCELLSHAPEDONOTDELETE" val="pfrZMHWllikOig0hMaLDt0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_kHmIDtKE60BaUQHQ7_6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Hs1fJZZk.kqtmsZoZpQ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ZFrokAk2DYLvZGJHo9g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rG3uO7WkKRpQ4RLoB4e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en0sOTFE..7r_dC08gz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Hs1fJZZk.kqtmsZoZpQ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ZFrokAk2DYLvZGJHo9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  <p:tag name="THINKCELLSHAPEDONOTDELETE" val="pfrZMHWllikOig0hMaLDt0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_kHmIDtKE60BaUQHQ7_6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Hs1fJZZk.kqtmsZoZpQ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_kHmIDtKE60BaUQHQ7_6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ZFrokAk2DYLvZGJHo9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rG3uO7WkKRpQ4RLoB4e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en0sOTFE..7r_dC08gz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Hs1fJZZk.kqtmsZoZpQ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ZFrokAk2DYLvZGJHo9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  <p:tag name="THINKCELLSHAPEDONOTDELETE" val="pfrZMHWllikOig0hMaLDt0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Hs1fJZZk.kqtmsZoZpQ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_kHmIDtKE60BaUQHQ7_6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Hs1fJZZk.kqtmsZoZpQ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ZFrokAk2DYLvZGJHo9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rG3uO7WkKRpQ4RLoB4e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en0sOTFE..7r_dC08gz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Hs1fJZZk.kqtmsZoZpQ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ZFrokAk2DYLvZGJHo9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ZFrokAk2DYLvZGJHo9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  <p:tag name="THINKCELLSHAPEDONOTDELETE" val="pfrZMHWllikOig0hMaLDt0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rG3uO7WkKRpQ4RLoB4e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_kHmIDtKE60BaUQHQ7_6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Hs1fJZZk.kqtmsZoZpQ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ZFrokAk2DYLvZGJHo9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rG3uO7WkKRpQ4RLoB4e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en0sOTFE..7r_dC08gz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Hs1fJZZk.kqtmsZoZpQ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ZFrokAk2DYLvZGJHo9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  <p:tag name="THINKCELLSHAPEDONOTDELETE" val="pfrZMHWllikOig0hMaLDt0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en0sOTFE..7r_dC08gz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_kHmIDtKE60BaUQHQ7_6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Hs1fJZZk.kqtmsZoZpQ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Hs1fJZZk.kqtmsZoZpQ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ZFrokAk2DYLvZGJHo9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rG3uO7WkKRpQ4RLoB4e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en0sOTFE..7r_dC08gz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Hs1fJZZk.kqtmsZoZpQ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ZFrokAk2DYLvZGJHo9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  <p:tag name="THINKCELLSHAPEDONOTDELETE" val="pfrZMHWllikOig0hMaLDt0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ZFrokAk2DYLvZGJHo9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_kHmIDtKE60BaUQHQ7_6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Hs1fJZZk.kqtmsZoZpQ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  <p:tag name="THINKCELLSHAPEDONOTDELETE" val="pfrZMHWllikOig0hMaLDt0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ZFrokAk2DYLvZGJHo9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rG3uO7WkKRpQ4RLoB4e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en0sOTFE..7r_dC08gz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Hs1fJZZk.kqtmsZoZpQ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ZFrokAk2DYLvZGJHo9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  <p:tag name="THINKCELLSHAPEDONOTDELETE" val="pfrZMHWllikOig0hMaLDt0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heme/theme1.xml><?xml version="1.0" encoding="utf-8"?>
<a:theme xmlns:a="http://schemas.openxmlformats.org/drawingml/2006/main" name="Benutzerdefiniertes Design">
  <a:themeElements>
    <a:clrScheme name="Zehnder CI-Colors">
      <a:dk1>
        <a:srgbClr val="FFFFFF"/>
      </a:dk1>
      <a:lt1>
        <a:srgbClr val="FFFFFF"/>
      </a:lt1>
      <a:dk2>
        <a:srgbClr val="003D3D"/>
      </a:dk2>
      <a:lt2>
        <a:srgbClr val="D7DFDC"/>
      </a:lt2>
      <a:accent1>
        <a:srgbClr val="9AACAC"/>
      </a:accent1>
      <a:accent2>
        <a:srgbClr val="295558"/>
      </a:accent2>
      <a:accent3>
        <a:srgbClr val="466A6D"/>
      </a:accent3>
      <a:accent4>
        <a:srgbClr val="678386"/>
      </a:accent4>
      <a:accent5>
        <a:srgbClr val="013E3F"/>
      </a:accent5>
      <a:accent6>
        <a:srgbClr val="D9222A"/>
      </a:accent6>
      <a:hlink>
        <a:srgbClr val="D7DFDC"/>
      </a:hlink>
      <a:folHlink>
        <a:srgbClr val="9ABE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7" id="{7A62CE3E-243F-784B-8D76-495241B3017B}" vid="{EF0B0914-B33D-2F48-BD33-6C1405445976}"/>
    </a:ext>
  </a:extLst>
</a:theme>
</file>

<file path=ppt/theme/theme2.xml><?xml version="1.0" encoding="utf-8"?>
<a:theme xmlns:a="http://schemas.openxmlformats.org/drawingml/2006/main" name="1_Benutzerdefiniertes Design">
  <a:themeElements>
    <a:clrScheme name="Zehnder Colors">
      <a:dk1>
        <a:srgbClr val="00464E"/>
      </a:dk1>
      <a:lt1>
        <a:srgbClr val="FFFFFF"/>
      </a:lt1>
      <a:dk2>
        <a:srgbClr val="00464E"/>
      </a:dk2>
      <a:lt2>
        <a:srgbClr val="E5ECED"/>
      </a:lt2>
      <a:accent1>
        <a:srgbClr val="B2C7CA"/>
      </a:accent1>
      <a:accent2>
        <a:srgbClr val="336B71"/>
      </a:accent2>
      <a:accent3>
        <a:srgbClr val="59878C"/>
      </a:accent3>
      <a:accent4>
        <a:srgbClr val="7FA2A6"/>
      </a:accent4>
      <a:accent5>
        <a:srgbClr val="00464E"/>
      </a:accent5>
      <a:accent6>
        <a:srgbClr val="E2001A"/>
      </a:accent6>
      <a:hlink>
        <a:srgbClr val="D7DFDC"/>
      </a:hlink>
      <a:folHlink>
        <a:srgbClr val="9ABE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6" id="{5688111C-82A7-44B0-A93C-05B5C920B9BF}" vid="{903ABE04-4BBB-42D8-9F15-C89AC91E6A60}"/>
    </a:ext>
  </a:extLst>
</a:theme>
</file>

<file path=ppt/theme/theme3.xml><?xml version="1.0" encoding="utf-8"?>
<a:theme xmlns:a="http://schemas.openxmlformats.org/drawingml/2006/main" name="2_Benutzerdefiniertes Design">
  <a:themeElements>
    <a:clrScheme name="Zehnder">
      <a:dk1>
        <a:srgbClr val="00464E"/>
      </a:dk1>
      <a:lt1>
        <a:srgbClr val="FFFFFF"/>
      </a:lt1>
      <a:dk2>
        <a:srgbClr val="00464E"/>
      </a:dk2>
      <a:lt2>
        <a:srgbClr val="E5ECED"/>
      </a:lt2>
      <a:accent1>
        <a:srgbClr val="B2C7CA"/>
      </a:accent1>
      <a:accent2>
        <a:srgbClr val="7FA2A6"/>
      </a:accent2>
      <a:accent3>
        <a:srgbClr val="59878C"/>
      </a:accent3>
      <a:accent4>
        <a:srgbClr val="336B71"/>
      </a:accent4>
      <a:accent5>
        <a:srgbClr val="00464E"/>
      </a:accent5>
      <a:accent6>
        <a:srgbClr val="E3001A"/>
      </a:accent6>
      <a:hlink>
        <a:srgbClr val="59878C"/>
      </a:hlink>
      <a:folHlink>
        <a:srgbClr val="7FA2A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D662D435-A14F-45EC-A81A-D3CABE732698}" vid="{546E2F70-0346-467F-A191-5533AF2F5118}"/>
    </a:ext>
  </a:extLst>
</a:theme>
</file>

<file path=ppt/theme/theme4.xml><?xml version="1.0" encoding="utf-8"?>
<a:theme xmlns:a="http://schemas.openxmlformats.org/drawingml/2006/main" name="3_Benutzerdefiniertes Design">
  <a:themeElements>
    <a:clrScheme name="Zehnder Colors">
      <a:dk1>
        <a:srgbClr val="00464E"/>
      </a:dk1>
      <a:lt1>
        <a:srgbClr val="FFFFFF"/>
      </a:lt1>
      <a:dk2>
        <a:srgbClr val="00464E"/>
      </a:dk2>
      <a:lt2>
        <a:srgbClr val="E5ECED"/>
      </a:lt2>
      <a:accent1>
        <a:srgbClr val="B2C7CA"/>
      </a:accent1>
      <a:accent2>
        <a:srgbClr val="336B71"/>
      </a:accent2>
      <a:accent3>
        <a:srgbClr val="59878C"/>
      </a:accent3>
      <a:accent4>
        <a:srgbClr val="7FA2A6"/>
      </a:accent4>
      <a:accent5>
        <a:srgbClr val="00464E"/>
      </a:accent5>
      <a:accent6>
        <a:srgbClr val="E2001A"/>
      </a:accent6>
      <a:hlink>
        <a:srgbClr val="D7DFDC"/>
      </a:hlink>
      <a:folHlink>
        <a:srgbClr val="9ABE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6" id="{5688111C-82A7-44B0-A93C-05B5C920B9BF}" vid="{903ABE04-4BBB-42D8-9F15-C89AC91E6A60}"/>
    </a:ext>
  </a:extLst>
</a:theme>
</file>

<file path=ppt/theme/theme5.xml><?xml version="1.0" encoding="utf-8"?>
<a:theme xmlns:a="http://schemas.openxmlformats.org/drawingml/2006/main" name="4_Benutzerdefiniertes Design">
  <a:themeElements>
    <a:clrScheme name="Zehnder Colors">
      <a:dk1>
        <a:srgbClr val="00464E"/>
      </a:dk1>
      <a:lt1>
        <a:srgbClr val="FFFFFF"/>
      </a:lt1>
      <a:dk2>
        <a:srgbClr val="00464E"/>
      </a:dk2>
      <a:lt2>
        <a:srgbClr val="E5ECED"/>
      </a:lt2>
      <a:accent1>
        <a:srgbClr val="B2C7CA"/>
      </a:accent1>
      <a:accent2>
        <a:srgbClr val="336B71"/>
      </a:accent2>
      <a:accent3>
        <a:srgbClr val="59878C"/>
      </a:accent3>
      <a:accent4>
        <a:srgbClr val="7FA2A6"/>
      </a:accent4>
      <a:accent5>
        <a:srgbClr val="00464E"/>
      </a:accent5>
      <a:accent6>
        <a:srgbClr val="E2001A"/>
      </a:accent6>
      <a:hlink>
        <a:srgbClr val="D7DFDC"/>
      </a:hlink>
      <a:folHlink>
        <a:srgbClr val="9ABE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6" id="{5688111C-82A7-44B0-A93C-05B5C920B9BF}" vid="{903ABE04-4BBB-42D8-9F15-C89AC91E6A60}"/>
    </a:ext>
  </a:extLst>
</a:theme>
</file>

<file path=ppt/theme/theme6.xml><?xml version="1.0" encoding="utf-8"?>
<a:theme xmlns:a="http://schemas.openxmlformats.org/drawingml/2006/main" name="5_Benutzerdefiniertes Design">
  <a:themeElements>
    <a:clrScheme name="Zehnder CI-Colors">
      <a:dk1>
        <a:srgbClr val="FFFFFF"/>
      </a:dk1>
      <a:lt1>
        <a:srgbClr val="FFFFFF"/>
      </a:lt1>
      <a:dk2>
        <a:srgbClr val="003D3D"/>
      </a:dk2>
      <a:lt2>
        <a:srgbClr val="D7DFDC"/>
      </a:lt2>
      <a:accent1>
        <a:srgbClr val="9AACAC"/>
      </a:accent1>
      <a:accent2>
        <a:srgbClr val="295558"/>
      </a:accent2>
      <a:accent3>
        <a:srgbClr val="466A6D"/>
      </a:accent3>
      <a:accent4>
        <a:srgbClr val="678386"/>
      </a:accent4>
      <a:accent5>
        <a:srgbClr val="013E3F"/>
      </a:accent5>
      <a:accent6>
        <a:srgbClr val="D9222A"/>
      </a:accent6>
      <a:hlink>
        <a:srgbClr val="D7DFDC"/>
      </a:hlink>
      <a:folHlink>
        <a:srgbClr val="9ABE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7" id="{7A62CE3E-243F-784B-8D76-495241B3017B}" vid="{EF0B0914-B33D-2F48-BD33-6C1405445976}"/>
    </a:ext>
  </a:extLst>
</a:theme>
</file>

<file path=ppt/theme/theme7.xml><?xml version="1.0" encoding="utf-8"?>
<a:theme xmlns:a="http://schemas.openxmlformats.org/drawingml/2006/main" name="6_Benutzerdefiniertes Design">
  <a:themeElements>
    <a:clrScheme name="Zehnder CI-Colors">
      <a:dk1>
        <a:srgbClr val="FFFFFF"/>
      </a:dk1>
      <a:lt1>
        <a:srgbClr val="FFFFFF"/>
      </a:lt1>
      <a:dk2>
        <a:srgbClr val="003D3D"/>
      </a:dk2>
      <a:lt2>
        <a:srgbClr val="D7DFDC"/>
      </a:lt2>
      <a:accent1>
        <a:srgbClr val="9AACAC"/>
      </a:accent1>
      <a:accent2>
        <a:srgbClr val="295558"/>
      </a:accent2>
      <a:accent3>
        <a:srgbClr val="466A6D"/>
      </a:accent3>
      <a:accent4>
        <a:srgbClr val="678386"/>
      </a:accent4>
      <a:accent5>
        <a:srgbClr val="013E3F"/>
      </a:accent5>
      <a:accent6>
        <a:srgbClr val="D9222A"/>
      </a:accent6>
      <a:hlink>
        <a:srgbClr val="D7DFDC"/>
      </a:hlink>
      <a:folHlink>
        <a:srgbClr val="9ABE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7" id="{7A62CE3E-243F-784B-8D76-495241B3017B}" vid="{EF0B0914-B33D-2F48-BD33-6C1405445976}"/>
    </a:ext>
  </a:extLst>
</a:theme>
</file>

<file path=ppt/theme/theme8.xml><?xml version="1.0" encoding="utf-8"?>
<a:theme xmlns:a="http://schemas.openxmlformats.org/drawingml/2006/main" name="7_Benutzerdefiniertes Design">
  <a:themeElements>
    <a:clrScheme name="Zehnder CI-Colors">
      <a:dk1>
        <a:srgbClr val="FFFFFF"/>
      </a:dk1>
      <a:lt1>
        <a:srgbClr val="FFFFFF"/>
      </a:lt1>
      <a:dk2>
        <a:srgbClr val="003D3D"/>
      </a:dk2>
      <a:lt2>
        <a:srgbClr val="D7DFDC"/>
      </a:lt2>
      <a:accent1>
        <a:srgbClr val="9AACAC"/>
      </a:accent1>
      <a:accent2>
        <a:srgbClr val="295558"/>
      </a:accent2>
      <a:accent3>
        <a:srgbClr val="466A6D"/>
      </a:accent3>
      <a:accent4>
        <a:srgbClr val="678386"/>
      </a:accent4>
      <a:accent5>
        <a:srgbClr val="013E3F"/>
      </a:accent5>
      <a:accent6>
        <a:srgbClr val="D9222A"/>
      </a:accent6>
      <a:hlink>
        <a:srgbClr val="D7DFDC"/>
      </a:hlink>
      <a:folHlink>
        <a:srgbClr val="9ABE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7" id="{7A62CE3E-243F-784B-8D76-495241B3017B}" vid="{EF0B0914-B33D-2F48-BD33-6C1405445976}"/>
    </a:ext>
  </a:ext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1515</Words>
  <Application>Microsoft Office PowerPoint</Application>
  <PresentationFormat>Širokoúhlá obrazovka</PresentationFormat>
  <Paragraphs>255</Paragraphs>
  <Slides>49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8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67" baseType="lpstr">
      <vt:lpstr>HelveticaNowText Regular</vt:lpstr>
      <vt:lpstr>HelveticaNowText Bold</vt:lpstr>
      <vt:lpstr>Calibri</vt:lpstr>
      <vt:lpstr>Arial</vt:lpstr>
      <vt:lpstr>Helvetica Neue</vt:lpstr>
      <vt:lpstr>Calibri-Bold</vt:lpstr>
      <vt:lpstr>Wingdings</vt:lpstr>
      <vt:lpstr>MS PGothic</vt:lpstr>
      <vt:lpstr>ArialMT</vt:lpstr>
      <vt:lpstr>Benutzerdefiniertes Design</vt:lpstr>
      <vt:lpstr>1_Benutzerdefiniertes Design</vt:lpstr>
      <vt:lpstr>2_Benutzerdefiniertes Design</vt:lpstr>
      <vt:lpstr>3_Benutzerdefiniertes Design</vt:lpstr>
      <vt:lpstr>4_Benutzerdefiniertes Design</vt:lpstr>
      <vt:lpstr>5_Benutzerdefiniertes Design</vt:lpstr>
      <vt:lpstr>6_Benutzerdefiniertes Design</vt:lpstr>
      <vt:lpstr>7_Benutzerdefiniertes Design</vt:lpstr>
      <vt:lpstr>think-cell Slide</vt:lpstr>
      <vt:lpstr>Prezentace aplikace PowerPoint</vt:lpstr>
      <vt:lpstr>Představení společnosti Zehnder</vt:lpstr>
      <vt:lpstr>Historie Zehnder Group</vt:lpstr>
      <vt:lpstr>Historie Zehnder Group</vt:lpstr>
      <vt:lpstr>Otevření nového Zehnder Climate Centra 11/2023</vt:lpstr>
      <vt:lpstr>Zehnder Climate Center: otevření 9.11.2023</vt:lpstr>
      <vt:lpstr>Zehnder Climate Center: Prezentační prostor</vt:lpstr>
      <vt:lpstr>Zehnder Climate Center:  Showroom – designové koupelnové  radiátory</vt:lpstr>
      <vt:lpstr>Zehnder Climate Center: Technická místnost</vt:lpstr>
      <vt:lpstr>Zehnder Climate Center:  Showroom – designové bytové radiátory</vt:lpstr>
      <vt:lpstr>Zehnder Climate Center:  Praktické školicí centrum</vt:lpstr>
      <vt:lpstr>Otevření nového Zehnder Climate Centra 11/2023</vt:lpstr>
      <vt:lpstr>Otevření nového Zehnder Climate Centra 11/2023</vt:lpstr>
      <vt:lpstr>Nechme mluvit čísla</vt:lpstr>
      <vt:lpstr>Produkty a systémy Zehnder</vt:lpstr>
      <vt:lpstr>Komfortní větrání s rekuperací pro obytné prostory</vt:lpstr>
      <vt:lpstr>Prezentace aplikace PowerPoint</vt:lpstr>
      <vt:lpstr>Prezentace aplikace PowerPoint</vt:lpstr>
      <vt:lpstr>Prezentace aplikace PowerPoint</vt:lpstr>
      <vt:lpstr>COMFOCLIME 24 a 36</vt:lpstr>
      <vt:lpstr>Reference: RD Příchovice podle arch.Jirouše</vt:lpstr>
      <vt:lpstr>Reference: RD Příchovice podle arch.Jirouše</vt:lpstr>
      <vt:lpstr>Reference: RD Příchovice podle arch.Jirouše</vt:lpstr>
      <vt:lpstr>Reference: RD Příchovice podle arch.Jirouše</vt:lpstr>
      <vt:lpstr>Prezentace aplikace PowerPoint</vt:lpstr>
      <vt:lpstr>Prezentace aplikace PowerPoint</vt:lpstr>
      <vt:lpstr>Decentrální jednotky ComfoSpot 50 a ComfoAir 70 příklad použití v garsoniéře, např. Svatá Kateřina</vt:lpstr>
      <vt:lpstr>Bytové VZT jednotky – Příklad bytové instalace s Paul Climos 200 ECO, přes stěnu na fasádu nasávání, výdech</vt:lpstr>
      <vt:lpstr>Bytové VZT jednotky – Příklad bytové instalace s ComfoAir 180 příklad BD Engerth Kladno</vt:lpstr>
      <vt:lpstr>Prezentace aplikace PowerPoint</vt:lpstr>
      <vt:lpstr>Prezentace aplikace PowerPoint</vt:lpstr>
      <vt:lpstr>Prezentace aplikace PowerPoint</vt:lpstr>
      <vt:lpstr>Prezentace aplikace PowerPoint</vt:lpstr>
      <vt:lpstr>Reference BD</vt:lpstr>
      <vt:lpstr>Reference BD</vt:lpstr>
      <vt:lpstr>Komfortní větrání s rekuperací pro obytné prostory</vt:lpstr>
      <vt:lpstr>Perfektní rozvody vzduchu</vt:lpstr>
      <vt:lpstr>Vždy jednoduchá instalace </vt:lpstr>
      <vt:lpstr>Vždy jednoduchá instalace </vt:lpstr>
      <vt:lpstr>Rozvody vzduchu </vt:lpstr>
      <vt:lpstr>Servis a technická podpora Zehnder </vt:lpstr>
      <vt:lpstr>Stropní sálavé panely ZEHNDER:</vt:lpstr>
      <vt:lpstr>Prezentace aplikace PowerPoint</vt:lpstr>
      <vt:lpstr>REFERENCE – Stadion Míru Tábor</vt:lpstr>
      <vt:lpstr>REFERENCE – Citace (vyjádření zainteresovaných)</vt:lpstr>
      <vt:lpstr>Prezentace aplikace PowerPoint</vt:lpstr>
      <vt:lpstr>REFERENCE – Jaf Holtz, Brandýs nad Labem výrobce nábytku a dřevostaveb</vt:lpstr>
      <vt:lpstr>REFERENCE – Citace (vyjádření zainteresovaných)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Tereza Sigmundová</dc:creator>
  <cp:lastModifiedBy>Veres, Robert (ZGCZ)</cp:lastModifiedBy>
  <cp:revision>2</cp:revision>
  <dcterms:created xsi:type="dcterms:W3CDTF">2024-10-24T11:14:24Z</dcterms:created>
  <dcterms:modified xsi:type="dcterms:W3CDTF">2024-12-02T17:07:19Z</dcterms:modified>
</cp:coreProperties>
</file>